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7" r:id="rId1"/>
  </p:sldMasterIdLst>
  <p:sldIdLst>
    <p:sldId id="286" r:id="rId2"/>
    <p:sldId id="298" r:id="rId3"/>
    <p:sldId id="299" r:id="rId4"/>
    <p:sldId id="300" r:id="rId5"/>
    <p:sldId id="301" r:id="rId6"/>
    <p:sldId id="302" r:id="rId7"/>
    <p:sldId id="303" r:id="rId8"/>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D208F"/>
    <a:srgbClr val="00FF99"/>
    <a:srgbClr val="00FFFF"/>
    <a:srgbClr val="0099FF"/>
    <a:srgbClr val="557C96"/>
    <a:srgbClr val="211E54"/>
    <a:srgbClr val="F4E59C"/>
    <a:srgbClr val="DDDDDD"/>
    <a:srgbClr val="B2B2B2"/>
    <a:srgbClr val="D476D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518" autoAdjust="0"/>
    <p:restoredTop sz="94660"/>
  </p:normalViewPr>
  <p:slideViewPr>
    <p:cSldViewPr>
      <p:cViewPr varScale="1">
        <p:scale>
          <a:sx n="110" d="100"/>
          <a:sy n="110" d="100"/>
        </p:scale>
        <p:origin x="1596"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436346" y="1788454"/>
            <a:ext cx="6270922" cy="2098226"/>
          </a:xfrm>
        </p:spPr>
        <p:txBody>
          <a:bodyPr anchor="b">
            <a:noAutofit/>
          </a:bodyPr>
          <a:lstStyle>
            <a:lvl1pPr algn="ctr">
              <a:defRPr sz="6000" cap="all" baseline="0">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2009930" y="3956280"/>
            <a:ext cx="5123755" cy="1086237"/>
          </a:xfrm>
        </p:spPr>
        <p:txBody>
          <a:bodyPr>
            <a:normAutofit/>
          </a:bodyPr>
          <a:lstStyle>
            <a:lvl1pPr marL="0" indent="0" algn="ctr">
              <a:lnSpc>
                <a:spcPct val="112000"/>
              </a:lnSpc>
              <a:spcBef>
                <a:spcPts val="0"/>
              </a:spcBef>
              <a:spcAft>
                <a:spcPts val="0"/>
              </a:spcAft>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a:xfrm>
            <a:off x="564644" y="6453386"/>
            <a:ext cx="1205958" cy="404614"/>
          </a:xfrm>
        </p:spPr>
        <p:txBody>
          <a:bodyPr/>
          <a:lstStyle>
            <a:lvl1pPr>
              <a:defRPr baseline="0">
                <a:solidFill>
                  <a:schemeClr val="tx2"/>
                </a:solidFill>
              </a:defRPr>
            </a:lvl1pPr>
          </a:lstStyle>
          <a:p>
            <a:endParaRPr lang="en-US" altLang="en-US"/>
          </a:p>
        </p:txBody>
      </p:sp>
      <p:sp>
        <p:nvSpPr>
          <p:cNvPr id="5" name="Footer Placeholder 4"/>
          <p:cNvSpPr>
            <a:spLocks noGrp="1"/>
          </p:cNvSpPr>
          <p:nvPr>
            <p:ph type="ftr" sz="quarter" idx="11"/>
          </p:nvPr>
        </p:nvSpPr>
        <p:spPr>
          <a:xfrm>
            <a:off x="1938041" y="6453386"/>
            <a:ext cx="5267533"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7373012" y="6453386"/>
            <a:ext cx="1197219" cy="404614"/>
          </a:xfrm>
        </p:spPr>
        <p:txBody>
          <a:bodyPr/>
          <a:lstStyle>
            <a:lvl1pPr>
              <a:defRPr baseline="0">
                <a:solidFill>
                  <a:schemeClr val="tx2"/>
                </a:solidFill>
              </a:defRPr>
            </a:lvl1pPr>
          </a:lstStyle>
          <a:p>
            <a:fld id="{AB78C95B-DF6F-4E0E-BC25-DB4F1E246299}" type="slidenum">
              <a:rPr lang="en-US" altLang="en-US" smtClean="0"/>
              <a:pPr/>
              <a:t>‹#›</a:t>
            </a:fld>
            <a:endParaRPr lang="en-US" altLang="en-US"/>
          </a:p>
        </p:txBody>
      </p:sp>
      <p:grpSp>
        <p:nvGrpSpPr>
          <p:cNvPr id="8" name="Group 7"/>
          <p:cNvGrpSpPr/>
          <p:nvPr/>
        </p:nvGrpSpPr>
        <p:grpSpPr>
          <a:xfrm>
            <a:off x="564643" y="744469"/>
            <a:ext cx="8005589" cy="5349671"/>
            <a:chOff x="564643" y="744469"/>
            <a:chExt cx="8005589" cy="5349671"/>
          </a:xfrm>
        </p:grpSpPr>
        <p:sp>
          <p:nvSpPr>
            <p:cNvPr id="11" name="Freeform 6"/>
            <p:cNvSpPr/>
            <p:nvPr/>
          </p:nvSpPr>
          <p:spPr bwMode="auto">
            <a:xfrm>
              <a:off x="6113972" y="1685652"/>
              <a:ext cx="2456260" cy="4408488"/>
            </a:xfrm>
            <a:custGeom>
              <a:avLst/>
              <a:gdLst/>
              <a:ahLst/>
              <a:cxnLst/>
              <a:rect l="l" t="t" r="r" b="b"/>
              <a:pathLst>
                <a:path w="10000" h="10000">
                  <a:moveTo>
                    <a:pt x="8761" y="0"/>
                  </a:moveTo>
                  <a:lnTo>
                    <a:pt x="10000" y="0"/>
                  </a:lnTo>
                  <a:lnTo>
                    <a:pt x="10000" y="10000"/>
                  </a:lnTo>
                  <a:lnTo>
                    <a:pt x="0" y="10000"/>
                  </a:lnTo>
                  <a:lnTo>
                    <a:pt x="0" y="9357"/>
                  </a:lnTo>
                  <a:lnTo>
                    <a:pt x="8761" y="935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564643" y="744469"/>
              <a:ext cx="2456505" cy="4408488"/>
            </a:xfrm>
            <a:custGeom>
              <a:avLst/>
              <a:gdLst/>
              <a:ahLst/>
              <a:cxnLst/>
              <a:rect l="l" t="t" r="r" b="b"/>
              <a:pathLst>
                <a:path w="10001" h="10000">
                  <a:moveTo>
                    <a:pt x="8762" y="0"/>
                  </a:moveTo>
                  <a:lnTo>
                    <a:pt x="10001" y="0"/>
                  </a:lnTo>
                  <a:lnTo>
                    <a:pt x="10001" y="10000"/>
                  </a:lnTo>
                  <a:lnTo>
                    <a:pt x="1" y="10000"/>
                  </a:lnTo>
                  <a:cubicBezTo>
                    <a:pt x="-2" y="9766"/>
                    <a:pt x="4" y="9586"/>
                    <a:pt x="1" y="9352"/>
                  </a:cubicBezTo>
                  <a:lnTo>
                    <a:pt x="8762" y="9346"/>
                  </a:lnTo>
                  <a:lnTo>
                    <a:pt x="8762"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1983028253"/>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028700" y="2295526"/>
            <a:ext cx="7200900" cy="357187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0DE0D01C-4339-4791-BE17-93957ADF0738}" type="slidenum">
              <a:rPr lang="en-US" altLang="en-US" smtClean="0"/>
              <a:pPr/>
              <a:t>‹#›</a:t>
            </a:fld>
            <a:endParaRPr lang="en-US" altLang="en-US"/>
          </a:p>
        </p:txBody>
      </p:sp>
    </p:spTree>
    <p:extLst>
      <p:ext uri="{BB962C8B-B14F-4D97-AF65-F5344CB8AC3E}">
        <p14:creationId xmlns:p14="http://schemas.microsoft.com/office/powerpoint/2010/main" val="11785937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80797" y="624156"/>
            <a:ext cx="1490950" cy="524324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028700" y="624156"/>
            <a:ext cx="5724525" cy="524324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0A0449A0-F13B-4764-AE94-E728327477B9}" type="slidenum">
              <a:rPr lang="en-US" altLang="en-US" smtClean="0"/>
              <a:pPr/>
              <a:t>‹#›</a:t>
            </a:fld>
            <a:endParaRPr lang="en-US" altLang="en-US"/>
          </a:p>
        </p:txBody>
      </p:sp>
    </p:spTree>
    <p:extLst>
      <p:ext uri="{BB962C8B-B14F-4D97-AF65-F5344CB8AC3E}">
        <p14:creationId xmlns:p14="http://schemas.microsoft.com/office/powerpoint/2010/main" val="3081228794"/>
      </p:ext>
    </p:extLst>
  </p:cSld>
  <p:clrMapOvr>
    <a:masterClrMapping/>
  </p:clrMapOvr>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7F84949D-156D-40AB-A848-DD53807912D5}" type="slidenum">
              <a:rPr lang="en-US" altLang="en-US" smtClean="0"/>
              <a:pPr/>
              <a:t>‹#›</a:t>
            </a:fld>
            <a:endParaRPr lang="en-US" altLang="en-US"/>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53418" y="151341"/>
            <a:ext cx="733089" cy="733089"/>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36576778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73769" y="1301361"/>
            <a:ext cx="7209728" cy="2852737"/>
          </a:xfrm>
        </p:spPr>
        <p:txBody>
          <a:bodyPr anchor="b">
            <a:normAutofit/>
          </a:bodyPr>
          <a:lstStyle>
            <a:lvl1pPr algn="r">
              <a:defRPr sz="6000" cap="all"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573769" y="4216328"/>
            <a:ext cx="7209728" cy="1143324"/>
          </a:xfrm>
        </p:spPr>
        <p:txBody>
          <a:bodyPr/>
          <a:lstStyle>
            <a:lvl1pPr marL="0" indent="0" algn="r">
              <a:lnSpc>
                <a:spcPct val="112000"/>
              </a:lnSpc>
              <a:spcBef>
                <a:spcPts val="0"/>
              </a:spcBef>
              <a:spcAft>
                <a:spcPts val="0"/>
              </a:spcAft>
              <a:buNone/>
              <a:defRPr sz="1800">
                <a:solidFill>
                  <a:schemeClr val="tx2"/>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554181" y="6453386"/>
            <a:ext cx="1216807" cy="404614"/>
          </a:xfrm>
        </p:spPr>
        <p:txBody>
          <a:bodyPr/>
          <a:lstStyle>
            <a:lvl1pPr>
              <a:defRPr>
                <a:solidFill>
                  <a:schemeClr val="tx2"/>
                </a:solidFill>
              </a:defRPr>
            </a:lvl1pPr>
          </a:lstStyle>
          <a:p>
            <a:endParaRPr lang="en-US" altLang="en-US"/>
          </a:p>
        </p:txBody>
      </p:sp>
      <p:sp>
        <p:nvSpPr>
          <p:cNvPr id="5" name="Footer Placeholder 4"/>
          <p:cNvSpPr>
            <a:spLocks noGrp="1"/>
          </p:cNvSpPr>
          <p:nvPr>
            <p:ph type="ftr" sz="quarter" idx="11"/>
          </p:nvPr>
        </p:nvSpPr>
        <p:spPr>
          <a:xfrm>
            <a:off x="1938234" y="6453386"/>
            <a:ext cx="5267533" cy="404614"/>
          </a:xfrm>
        </p:spPr>
        <p:txBody>
          <a:bodyPr/>
          <a:lstStyle>
            <a:lvl1pPr algn="ctr">
              <a:defRPr>
                <a:solidFill>
                  <a:schemeClr val="tx2"/>
                </a:solidFill>
              </a:defRPr>
            </a:lvl1pPr>
          </a:lstStyle>
          <a:p>
            <a:endParaRPr lang="en-US" altLang="en-US"/>
          </a:p>
        </p:txBody>
      </p:sp>
      <p:sp>
        <p:nvSpPr>
          <p:cNvPr id="6" name="Slide Number Placeholder 5"/>
          <p:cNvSpPr>
            <a:spLocks noGrp="1"/>
          </p:cNvSpPr>
          <p:nvPr>
            <p:ph type="sldNum" sz="quarter" idx="12"/>
          </p:nvPr>
        </p:nvSpPr>
        <p:spPr>
          <a:xfrm>
            <a:off x="7373012" y="6453386"/>
            <a:ext cx="1197219" cy="404614"/>
          </a:xfrm>
        </p:spPr>
        <p:txBody>
          <a:bodyPr/>
          <a:lstStyle>
            <a:lvl1pPr>
              <a:defRPr>
                <a:solidFill>
                  <a:schemeClr val="tx2"/>
                </a:solidFill>
              </a:defRPr>
            </a:lvl1pPr>
          </a:lstStyle>
          <a:p>
            <a:fld id="{E746A307-F453-40BD-A27A-C7B6679DF1E8}" type="slidenum">
              <a:rPr lang="en-US" altLang="en-US" smtClean="0"/>
              <a:pPr/>
              <a:t>‹#›</a:t>
            </a:fld>
            <a:endParaRPr lang="en-US" altLang="en-US"/>
          </a:p>
        </p:txBody>
      </p:sp>
      <p:sp>
        <p:nvSpPr>
          <p:cNvPr id="7" name="Freeform 6"/>
          <p:cNvSpPr/>
          <p:nvPr/>
        </p:nvSpPr>
        <p:spPr bwMode="auto">
          <a:xfrm>
            <a:off x="6113972" y="1685652"/>
            <a:ext cx="2456260"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bg2"/>
          </a:solidFill>
          <a:ln w="0">
            <a:noFill/>
            <a:prstDash val="solid"/>
            <a:round/>
            <a:headEnd/>
            <a:tailEnd/>
          </a:ln>
        </p:spPr>
      </p:sp>
      <p:sp>
        <p:nvSpPr>
          <p:cNvPr id="8" name="Freeform 7" title="Crop Mark"/>
          <p:cNvSpPr/>
          <p:nvPr/>
        </p:nvSpPr>
        <p:spPr bwMode="auto">
          <a:xfrm>
            <a:off x="6113972" y="1685652"/>
            <a:ext cx="2456260"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val="2043675153"/>
      </p:ext>
    </p:extLst>
  </p:cSld>
  <p:clrMapOvr>
    <a:overrideClrMapping bg1="dk1" tx1="lt1" bg2="dk2" tx2="lt2" accent1="accent1" accent2="accent2" accent3="accent3" accent4="accent4" accent5="accent5" accent6="accent6" hlink="hlink" folHlink="folHlink"/>
  </p:clrMapOvr>
  <p:extLst>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endParaRPr lang="en-US" dirty="0"/>
          </a:p>
        </p:txBody>
      </p:sp>
      <p:sp>
        <p:nvSpPr>
          <p:cNvPr id="3" name="Content Placeholder 2"/>
          <p:cNvSpPr>
            <a:spLocks noGrp="1"/>
          </p:cNvSpPr>
          <p:nvPr>
            <p:ph sz="half" idx="1"/>
          </p:nvPr>
        </p:nvSpPr>
        <p:spPr>
          <a:xfrm>
            <a:off x="1028700" y="2286000"/>
            <a:ext cx="3335840"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894052" y="2286000"/>
            <a:ext cx="3335840"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endParaRPr lang="en-US" altLang="en-US"/>
          </a:p>
        </p:txBody>
      </p:sp>
      <p:sp>
        <p:nvSpPr>
          <p:cNvPr id="6" name="Footer Placeholder 5"/>
          <p:cNvSpPr>
            <a:spLocks noGrp="1"/>
          </p:cNvSpPr>
          <p:nvPr>
            <p:ph type="ftr" sz="quarter" idx="11"/>
          </p:nvPr>
        </p:nvSpPr>
        <p:spPr/>
        <p:txBody>
          <a:bodyPr/>
          <a:lstStyle/>
          <a:p>
            <a:endParaRPr lang="en-US" altLang="en-US"/>
          </a:p>
        </p:txBody>
      </p:sp>
      <p:sp>
        <p:nvSpPr>
          <p:cNvPr id="7" name="Slide Number Placeholder 6"/>
          <p:cNvSpPr>
            <a:spLocks noGrp="1"/>
          </p:cNvSpPr>
          <p:nvPr>
            <p:ph type="sldNum" sz="quarter" idx="12"/>
          </p:nvPr>
        </p:nvSpPr>
        <p:spPr/>
        <p:txBody>
          <a:bodyPr/>
          <a:lstStyle/>
          <a:p>
            <a:fld id="{16988A64-3CF5-4A8F-89D7-7E020E601A22}" type="slidenum">
              <a:rPr lang="en-US" altLang="en-US" smtClean="0"/>
              <a:pPr/>
              <a:t>‹#›</a:t>
            </a:fld>
            <a:endParaRPr lang="en-US" altLang="en-US"/>
          </a:p>
        </p:txBody>
      </p:sp>
    </p:spTree>
    <p:extLst>
      <p:ext uri="{BB962C8B-B14F-4D97-AF65-F5344CB8AC3E}">
        <p14:creationId xmlns:p14="http://schemas.microsoft.com/office/powerpoint/2010/main" val="38710615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028700" y="685800"/>
            <a:ext cx="7200900" cy="1485900"/>
          </a:xfrm>
        </p:spPr>
        <p:txBody>
          <a:bodyPr/>
          <a:lstStyle>
            <a:lvl1pPr>
              <a:defRPr>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28700" y="2340230"/>
            <a:ext cx="3335840" cy="823912"/>
          </a:xfrm>
        </p:spPr>
        <p:txBody>
          <a:bodyPr anchor="b">
            <a:noAutofit/>
          </a:bodyPr>
          <a:lstStyle>
            <a:lvl1pPr marL="0" indent="0">
              <a:lnSpc>
                <a:spcPct val="84000"/>
              </a:lnSpc>
              <a:spcBef>
                <a:spcPts val="0"/>
              </a:spcBef>
              <a:spcAft>
                <a:spcPts val="0"/>
              </a:spcAft>
              <a:buNone/>
              <a:defRPr sz="2400" b="0"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1028700" y="3305208"/>
            <a:ext cx="3335839"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893760" y="2349754"/>
            <a:ext cx="3335840" cy="823912"/>
          </a:xfrm>
        </p:spPr>
        <p:txBody>
          <a:bodyPr anchor="b">
            <a:noAutofit/>
          </a:bodyPr>
          <a:lstStyle>
            <a:lvl1pPr marL="0" indent="0">
              <a:lnSpc>
                <a:spcPct val="84000"/>
              </a:lnSpc>
              <a:spcBef>
                <a:spcPts val="0"/>
              </a:spcBef>
              <a:spcAft>
                <a:spcPts val="0"/>
              </a:spcAft>
              <a:buNone/>
              <a:defRPr sz="2400" b="0"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893760" y="3305208"/>
            <a:ext cx="3335840"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endParaRPr lang="en-US" altLang="en-US"/>
          </a:p>
        </p:txBody>
      </p:sp>
      <p:sp>
        <p:nvSpPr>
          <p:cNvPr id="8" name="Footer Placeholder 7"/>
          <p:cNvSpPr>
            <a:spLocks noGrp="1"/>
          </p:cNvSpPr>
          <p:nvPr>
            <p:ph type="ftr" sz="quarter" idx="11"/>
          </p:nvPr>
        </p:nvSpPr>
        <p:spPr/>
        <p:txBody>
          <a:bodyPr/>
          <a:lstStyle/>
          <a:p>
            <a:endParaRPr lang="en-US" altLang="en-US"/>
          </a:p>
        </p:txBody>
      </p:sp>
      <p:sp>
        <p:nvSpPr>
          <p:cNvPr id="9" name="Slide Number Placeholder 8"/>
          <p:cNvSpPr>
            <a:spLocks noGrp="1"/>
          </p:cNvSpPr>
          <p:nvPr>
            <p:ph type="sldNum" sz="quarter" idx="12"/>
          </p:nvPr>
        </p:nvSpPr>
        <p:spPr/>
        <p:txBody>
          <a:bodyPr/>
          <a:lstStyle/>
          <a:p>
            <a:fld id="{ED75FD33-AB75-4E77-BEBF-9658B616E754}" type="slidenum">
              <a:rPr lang="en-US" altLang="en-US" smtClean="0"/>
              <a:pPr/>
              <a:t>‹#›</a:t>
            </a:fld>
            <a:endParaRPr lang="en-US" altLang="en-US"/>
          </a:p>
        </p:txBody>
      </p:sp>
    </p:spTree>
    <p:extLst>
      <p:ext uri="{BB962C8B-B14F-4D97-AF65-F5344CB8AC3E}">
        <p14:creationId xmlns:p14="http://schemas.microsoft.com/office/powerpoint/2010/main" val="20599422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endParaRPr lang="en-US" altLang="en-US"/>
          </a:p>
        </p:txBody>
      </p:sp>
      <p:sp>
        <p:nvSpPr>
          <p:cNvPr id="4" name="Footer Placeholder 3"/>
          <p:cNvSpPr>
            <a:spLocks noGrp="1"/>
          </p:cNvSpPr>
          <p:nvPr>
            <p:ph type="ftr" sz="quarter" idx="11"/>
          </p:nvPr>
        </p:nvSpPr>
        <p:spPr/>
        <p:txBody>
          <a:bodyPr/>
          <a:lstStyle/>
          <a:p>
            <a:endParaRPr lang="en-US" altLang="en-US"/>
          </a:p>
        </p:txBody>
      </p:sp>
      <p:sp>
        <p:nvSpPr>
          <p:cNvPr id="5" name="Slide Number Placeholder 4"/>
          <p:cNvSpPr>
            <a:spLocks noGrp="1"/>
          </p:cNvSpPr>
          <p:nvPr>
            <p:ph type="sldNum" sz="quarter" idx="12"/>
          </p:nvPr>
        </p:nvSpPr>
        <p:spPr/>
        <p:txBody>
          <a:bodyPr/>
          <a:lstStyle/>
          <a:p>
            <a:fld id="{640DD353-C563-488E-8B57-6EEA326D55C0}" type="slidenum">
              <a:rPr lang="en-US" altLang="en-US" smtClean="0"/>
              <a:pPr/>
              <a:t>‹#›</a:t>
            </a:fld>
            <a:endParaRPr lang="en-US" altLang="en-US"/>
          </a:p>
        </p:txBody>
      </p:sp>
    </p:spTree>
    <p:extLst>
      <p:ext uri="{BB962C8B-B14F-4D97-AF65-F5344CB8AC3E}">
        <p14:creationId xmlns:p14="http://schemas.microsoft.com/office/powerpoint/2010/main" val="1897248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ltLang="en-US"/>
          </a:p>
        </p:txBody>
      </p:sp>
      <p:sp>
        <p:nvSpPr>
          <p:cNvPr id="3" name="Footer Placeholder 2"/>
          <p:cNvSpPr>
            <a:spLocks noGrp="1"/>
          </p:cNvSpPr>
          <p:nvPr>
            <p:ph type="ftr" sz="quarter" idx="11"/>
          </p:nvPr>
        </p:nvSpPr>
        <p:spPr/>
        <p:txBody>
          <a:bodyPr/>
          <a:lstStyle/>
          <a:p>
            <a:endParaRPr lang="en-US" altLang="en-US"/>
          </a:p>
        </p:txBody>
      </p:sp>
      <p:sp>
        <p:nvSpPr>
          <p:cNvPr id="4" name="Slide Number Placeholder 3"/>
          <p:cNvSpPr>
            <a:spLocks noGrp="1"/>
          </p:cNvSpPr>
          <p:nvPr>
            <p:ph type="sldNum" sz="quarter" idx="12"/>
          </p:nvPr>
        </p:nvSpPr>
        <p:spPr/>
        <p:txBody>
          <a:bodyPr/>
          <a:lstStyle/>
          <a:p>
            <a:fld id="{0AA4BA42-448A-46FE-BB08-28F2DA529A4F}" type="slidenum">
              <a:rPr lang="en-US" altLang="en-US" smtClean="0"/>
              <a:pPr/>
              <a:t>‹#›</a:t>
            </a:fld>
            <a:endParaRPr lang="en-US" altLang="en-US"/>
          </a:p>
        </p:txBody>
      </p:sp>
    </p:spTree>
    <p:extLst>
      <p:ext uri="{BB962C8B-B14F-4D97-AF65-F5344CB8AC3E}">
        <p14:creationId xmlns:p14="http://schemas.microsoft.com/office/powerpoint/2010/main" val="25012403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397764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542925" y="685800"/>
            <a:ext cx="2891790" cy="2157884"/>
          </a:xfrm>
        </p:spPr>
        <p:txBody>
          <a:bodyPr anchor="t">
            <a:noAutofit/>
          </a:bodyPr>
          <a:lstStyle>
            <a:lvl1pPr>
              <a:lnSpc>
                <a:spcPct val="84000"/>
              </a:lnSpc>
              <a:defRPr sz="4400" baseline="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4692015" y="685801"/>
            <a:ext cx="3909060" cy="5175250"/>
          </a:xfrm>
        </p:spPr>
        <p:txBody>
          <a:bodyPr/>
          <a:lstStyle>
            <a:lvl1pPr>
              <a:defRPr sz="1500"/>
            </a:lvl1pPr>
            <a:lvl2pPr>
              <a:defRPr sz="1500"/>
            </a:lvl2pPr>
            <a:lvl3pPr>
              <a:defRPr sz="1350"/>
            </a:lvl3pPr>
            <a:lvl4pPr>
              <a:defRPr sz="135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42925" y="2856344"/>
            <a:ext cx="2891790" cy="3011056"/>
          </a:xfrm>
        </p:spPr>
        <p:txBody>
          <a:bodyPr>
            <a:normAutofit/>
          </a:bodyPr>
          <a:lstStyle>
            <a:lvl1pPr marL="0" indent="0">
              <a:lnSpc>
                <a:spcPct val="113000"/>
              </a:lnSpc>
              <a:spcBef>
                <a:spcPts val="0"/>
              </a:spcBef>
              <a:spcAft>
                <a:spcPts val="1500"/>
              </a:spcAft>
              <a:buNone/>
              <a:defRPr sz="16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a:xfrm>
            <a:off x="542925" y="6453386"/>
            <a:ext cx="903429" cy="404614"/>
          </a:xfrm>
        </p:spPr>
        <p:txBody>
          <a:bodyPr/>
          <a:lstStyle>
            <a:lvl1pPr>
              <a:defRPr>
                <a:solidFill>
                  <a:schemeClr val="tx2"/>
                </a:solidFill>
              </a:defRPr>
            </a:lvl1pPr>
          </a:lstStyle>
          <a:p>
            <a:endParaRPr lang="en-US" altLang="en-US"/>
          </a:p>
        </p:txBody>
      </p:sp>
      <p:sp>
        <p:nvSpPr>
          <p:cNvPr id="6" name="Footer Placeholder 5"/>
          <p:cNvSpPr>
            <a:spLocks noGrp="1"/>
          </p:cNvSpPr>
          <p:nvPr>
            <p:ph type="ftr" sz="quarter" idx="11"/>
          </p:nvPr>
        </p:nvSpPr>
        <p:spPr>
          <a:xfrm>
            <a:off x="1654459" y="6453386"/>
            <a:ext cx="1780256" cy="404614"/>
          </a:xfrm>
        </p:spPr>
        <p:txBody>
          <a:bodyPr/>
          <a:lstStyle>
            <a:lvl1pPr>
              <a:defRPr>
                <a:solidFill>
                  <a:schemeClr val="tx2"/>
                </a:solidFill>
              </a:defRPr>
            </a:lvl1pPr>
          </a:lstStyle>
          <a:p>
            <a:endParaRPr lang="en-US" altLang="en-US"/>
          </a:p>
        </p:txBody>
      </p:sp>
      <p:sp>
        <p:nvSpPr>
          <p:cNvPr id="7" name="Slide Number Placeholder 6"/>
          <p:cNvSpPr>
            <a:spLocks noGrp="1"/>
          </p:cNvSpPr>
          <p:nvPr>
            <p:ph type="sldNum" sz="quarter" idx="12"/>
          </p:nvPr>
        </p:nvSpPr>
        <p:spPr>
          <a:xfrm>
            <a:off x="7412355" y="6453386"/>
            <a:ext cx="1197219" cy="404614"/>
          </a:xfrm>
        </p:spPr>
        <p:txBody>
          <a:bodyPr/>
          <a:lstStyle>
            <a:lvl1pPr>
              <a:defRPr>
                <a:solidFill>
                  <a:schemeClr val="tx2"/>
                </a:solidFill>
              </a:defRPr>
            </a:lvl1pPr>
          </a:lstStyle>
          <a:p>
            <a:fld id="{58F14169-A07B-4F6B-BE56-F0F328A066CD}" type="slidenum">
              <a:rPr lang="en-US" altLang="en-US" smtClean="0"/>
              <a:pPr/>
              <a:t>‹#›</a:t>
            </a:fld>
            <a:endParaRPr lang="en-US" altLang="en-US"/>
          </a:p>
        </p:txBody>
      </p:sp>
      <p:sp>
        <p:nvSpPr>
          <p:cNvPr id="9" name="Rectangle 8"/>
          <p:cNvSpPr/>
          <p:nvPr/>
        </p:nvSpPr>
        <p:spPr>
          <a:xfrm>
            <a:off x="3977640"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title="Divider Bar"/>
          <p:cNvSpPr/>
          <p:nvPr/>
        </p:nvSpPr>
        <p:spPr>
          <a:xfrm>
            <a:off x="3977640"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7055985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397764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542925" y="685800"/>
            <a:ext cx="2891790" cy="2157884"/>
          </a:xfrm>
        </p:spPr>
        <p:txBody>
          <a:bodyPr anchor="t">
            <a:normAutofit/>
          </a:bodyPr>
          <a:lstStyle>
            <a:lvl1pPr>
              <a:lnSpc>
                <a:spcPct val="84000"/>
              </a:lnSpc>
              <a:defRPr sz="44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4149090" y="1"/>
            <a:ext cx="4994910" cy="6857999"/>
          </a:xfrm>
        </p:spPr>
        <p:txBody>
          <a:bodyPr anchor="t">
            <a:normAutofit/>
          </a:bodyPr>
          <a:lstStyle>
            <a:lvl1pPr marL="0" indent="0">
              <a:buNone/>
              <a:defRPr sz="1500"/>
            </a:lvl1pPr>
            <a:lvl2pPr marL="342900" indent="0">
              <a:buNone/>
              <a:defRPr sz="1500"/>
            </a:lvl2pPr>
            <a:lvl3pPr marL="685800" indent="0">
              <a:buNone/>
              <a:defRPr sz="15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542925" y="2855968"/>
            <a:ext cx="2891790" cy="3011432"/>
          </a:xfrm>
        </p:spPr>
        <p:txBody>
          <a:bodyPr>
            <a:normAutofit/>
          </a:bodyPr>
          <a:lstStyle>
            <a:lvl1pPr marL="0" indent="0">
              <a:lnSpc>
                <a:spcPct val="113000"/>
              </a:lnSpc>
              <a:spcBef>
                <a:spcPts val="0"/>
              </a:spcBef>
              <a:spcAft>
                <a:spcPts val="1500"/>
              </a:spcAft>
              <a:buNone/>
              <a:defRPr sz="16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a:xfrm>
            <a:off x="542925" y="6453386"/>
            <a:ext cx="903429" cy="404614"/>
          </a:xfrm>
        </p:spPr>
        <p:txBody>
          <a:bodyPr/>
          <a:lstStyle>
            <a:lvl1pPr>
              <a:defRPr>
                <a:solidFill>
                  <a:schemeClr val="tx2"/>
                </a:solidFill>
              </a:defRPr>
            </a:lvl1pPr>
          </a:lstStyle>
          <a:p>
            <a:endParaRPr lang="en-US" altLang="en-US"/>
          </a:p>
        </p:txBody>
      </p:sp>
      <p:sp>
        <p:nvSpPr>
          <p:cNvPr id="6" name="Footer Placeholder 5"/>
          <p:cNvSpPr>
            <a:spLocks noGrp="1"/>
          </p:cNvSpPr>
          <p:nvPr>
            <p:ph type="ftr" sz="quarter" idx="11"/>
          </p:nvPr>
        </p:nvSpPr>
        <p:spPr>
          <a:xfrm>
            <a:off x="1654459" y="6453386"/>
            <a:ext cx="1780256" cy="404614"/>
          </a:xfrm>
        </p:spPr>
        <p:txBody>
          <a:bodyPr/>
          <a:lstStyle>
            <a:lvl1pPr>
              <a:defRPr>
                <a:solidFill>
                  <a:schemeClr val="tx2"/>
                </a:solidFill>
              </a:defRPr>
            </a:lvl1pPr>
          </a:lstStyle>
          <a:p>
            <a:endParaRPr lang="en-US" altLang="en-US"/>
          </a:p>
        </p:txBody>
      </p:sp>
      <p:sp>
        <p:nvSpPr>
          <p:cNvPr id="7" name="Slide Number Placeholder 6"/>
          <p:cNvSpPr>
            <a:spLocks noGrp="1"/>
          </p:cNvSpPr>
          <p:nvPr>
            <p:ph type="sldNum" sz="quarter" idx="12"/>
          </p:nvPr>
        </p:nvSpPr>
        <p:spPr>
          <a:xfrm>
            <a:off x="7412355" y="6453386"/>
            <a:ext cx="1197219" cy="404614"/>
          </a:xfrm>
        </p:spPr>
        <p:txBody>
          <a:bodyPr/>
          <a:lstStyle>
            <a:lvl1pPr>
              <a:defRPr>
                <a:solidFill>
                  <a:schemeClr val="tx2"/>
                </a:solidFill>
              </a:defRPr>
            </a:lvl1pPr>
          </a:lstStyle>
          <a:p>
            <a:fld id="{DA483B21-82AE-4AD1-8654-D537F4949B40}" type="slidenum">
              <a:rPr lang="en-US" altLang="en-US" smtClean="0"/>
              <a:pPr/>
              <a:t>‹#›</a:t>
            </a:fld>
            <a:endParaRPr lang="en-US" altLang="en-US"/>
          </a:p>
        </p:txBody>
      </p:sp>
      <p:sp>
        <p:nvSpPr>
          <p:cNvPr id="9" name="Rectangle 8"/>
          <p:cNvSpPr/>
          <p:nvPr/>
        </p:nvSpPr>
        <p:spPr>
          <a:xfrm>
            <a:off x="3977640"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title="Divider Bar"/>
          <p:cNvSpPr/>
          <p:nvPr/>
        </p:nvSpPr>
        <p:spPr>
          <a:xfrm>
            <a:off x="3977640"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6025035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8700" y="685800"/>
            <a:ext cx="7200900" cy="14859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028700" y="2286000"/>
            <a:ext cx="7200900" cy="35814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42987" y="6453386"/>
            <a:ext cx="903429" cy="404614"/>
          </a:xfrm>
          <a:prstGeom prst="rect">
            <a:avLst/>
          </a:prstGeom>
        </p:spPr>
        <p:txBody>
          <a:bodyPr vert="horz" lIns="91440" tIns="45720" rIns="91440" bIns="45720" rtlCol="0" anchor="ctr"/>
          <a:lstStyle>
            <a:lvl1pPr algn="l">
              <a:defRPr sz="1000" baseline="0">
                <a:solidFill>
                  <a:schemeClr val="tx2"/>
                </a:solidFill>
              </a:defRPr>
            </a:lvl1pPr>
          </a:lstStyle>
          <a:p>
            <a:endParaRPr lang="en-US" altLang="en-US"/>
          </a:p>
        </p:txBody>
      </p:sp>
      <p:sp>
        <p:nvSpPr>
          <p:cNvPr id="5" name="Footer Placeholder 4"/>
          <p:cNvSpPr>
            <a:spLocks noGrp="1"/>
          </p:cNvSpPr>
          <p:nvPr>
            <p:ph type="ftr" sz="quarter" idx="3"/>
          </p:nvPr>
        </p:nvSpPr>
        <p:spPr>
          <a:xfrm>
            <a:off x="2170173" y="6453386"/>
            <a:ext cx="4710623" cy="404614"/>
          </a:xfrm>
          <a:prstGeom prst="rect">
            <a:avLst/>
          </a:prstGeom>
        </p:spPr>
        <p:txBody>
          <a:bodyPr vert="horz" lIns="91440" tIns="45720" rIns="91440" bIns="45720" rtlCol="0" anchor="ctr"/>
          <a:lstStyle>
            <a:lvl1pPr algn="l">
              <a:defRPr sz="1000" baseline="0">
                <a:solidFill>
                  <a:schemeClr val="tx2"/>
                </a:solidFill>
              </a:defRPr>
            </a:lvl1pPr>
          </a:lstStyle>
          <a:p>
            <a:endParaRPr lang="en-US" altLang="en-US"/>
          </a:p>
        </p:txBody>
      </p:sp>
      <p:sp>
        <p:nvSpPr>
          <p:cNvPr id="6" name="Slide Number Placeholder 5"/>
          <p:cNvSpPr>
            <a:spLocks noGrp="1"/>
          </p:cNvSpPr>
          <p:nvPr>
            <p:ph type="sldNum" sz="quarter" idx="4"/>
          </p:nvPr>
        </p:nvSpPr>
        <p:spPr>
          <a:xfrm>
            <a:off x="7104552" y="6453386"/>
            <a:ext cx="1197219" cy="404614"/>
          </a:xfrm>
          <a:prstGeom prst="rect">
            <a:avLst/>
          </a:prstGeom>
        </p:spPr>
        <p:txBody>
          <a:bodyPr vert="horz" lIns="91440" tIns="45720" rIns="91440" bIns="45720" rtlCol="0" anchor="ctr"/>
          <a:lstStyle>
            <a:lvl1pPr algn="r">
              <a:defRPr sz="1000" baseline="0">
                <a:solidFill>
                  <a:schemeClr val="tx2"/>
                </a:solidFill>
              </a:defRPr>
            </a:lvl1pPr>
          </a:lstStyle>
          <a:p>
            <a:fld id="{F4EC6F20-EEA3-4945-9917-3A343AE19EE8}" type="slidenum">
              <a:rPr lang="en-US" altLang="en-US" smtClean="0"/>
              <a:pPr/>
              <a:t>‹#›</a:t>
            </a:fld>
            <a:endParaRPr lang="en-US" altLang="en-US"/>
          </a:p>
        </p:txBody>
      </p:sp>
      <p:sp>
        <p:nvSpPr>
          <p:cNvPr id="9" name="Rectangle 8"/>
          <p:cNvSpPr/>
          <p:nvPr/>
        </p:nvSpPr>
        <p:spPr>
          <a:xfrm>
            <a:off x="358571"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title="Side bar"/>
          <p:cNvSpPr/>
          <p:nvPr/>
        </p:nvSpPr>
        <p:spPr>
          <a:xfrm>
            <a:off x="358571" y="376"/>
            <a:ext cx="171450" cy="6858000"/>
          </a:xfrm>
          <a:prstGeom prst="rect">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06259413"/>
      </p:ext>
    </p:extLst>
  </p:cSld>
  <p:clrMap bg1="lt1" tx1="dk1" bg2="lt2" tx2="dk2" accent1="accent1" accent2="accent2" accent3="accent3" accent4="accent4" accent5="accent5" accent6="accent6" hlink="hlink" folHlink="folHlink"/>
  <p:sldLayoutIdLst>
    <p:sldLayoutId id="2147483848" r:id="rId1"/>
    <p:sldLayoutId id="2147483849" r:id="rId2"/>
    <p:sldLayoutId id="2147483850" r:id="rId3"/>
    <p:sldLayoutId id="2147483851" r:id="rId4"/>
    <p:sldLayoutId id="2147483852" r:id="rId5"/>
    <p:sldLayoutId id="2147483853" r:id="rId6"/>
    <p:sldLayoutId id="2147483854" r:id="rId7"/>
    <p:sldLayoutId id="2147483855" r:id="rId8"/>
    <p:sldLayoutId id="2147483856" r:id="rId9"/>
    <p:sldLayoutId id="2147483857" r:id="rId10"/>
    <p:sldLayoutId id="2147483858" r:id="rId11"/>
  </p:sldLayoutIdLst>
  <p:txStyles>
    <p:titleStyle>
      <a:lvl1pPr algn="l" defTabSz="6858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6858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0" orient="horz" pos="1368">
          <p15:clr>
            <a:srgbClr val="F26B43"/>
          </p15:clr>
        </p15:guide>
        <p15:guide id="1" pos="6912">
          <p15:clr>
            <a:srgbClr val="F26B43"/>
          </p15:clr>
        </p15:guide>
        <p15:guide id="2" pos="936">
          <p15:clr>
            <a:srgbClr val="F26B43"/>
          </p15:clr>
        </p15:guide>
        <p15:guide id="3" pos="864">
          <p15:clr>
            <a:srgbClr val="F26B43"/>
          </p15:clr>
        </p15:guide>
        <p15:guide id="4" orient="horz" pos="1440">
          <p15:clr>
            <a:srgbClr val="F26B43"/>
          </p15:clr>
        </p15:guide>
        <p15:guide id="5" orient="horz" pos="3696">
          <p15:clr>
            <a:srgbClr val="F26B43"/>
          </p15:clr>
        </p15:guide>
        <p15:guide id="6" orient="horz" pos="432">
          <p15:clr>
            <a:srgbClr val="F26B43"/>
          </p15:clr>
        </p15:guide>
        <p15:guide id="7" orient="horz" pos="1512">
          <p15:clr>
            <a:srgbClr val="F26B43"/>
          </p15:clr>
        </p15:guide>
        <p15:guide id="8" pos="5184">
          <p15:clr>
            <a:srgbClr val="F26B43"/>
          </p15:clr>
        </p15:guide>
        <p15:guide id="9" pos="702">
          <p15:clr>
            <a:srgbClr val="F26B43"/>
          </p15:clr>
        </p15:guide>
        <p15:guide id="10" pos="648">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2">
            <a:alpha val="40000"/>
          </a:schemeClr>
        </a:solidFill>
        <a:effectLst/>
      </p:bgPr>
    </p:bg>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46556" y="4572000"/>
            <a:ext cx="1068919" cy="1068919"/>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
        <p:nvSpPr>
          <p:cNvPr id="10" name="TextBox 9"/>
          <p:cNvSpPr txBox="1"/>
          <p:nvPr/>
        </p:nvSpPr>
        <p:spPr>
          <a:xfrm>
            <a:off x="1054935" y="6352468"/>
            <a:ext cx="7145300" cy="307777"/>
          </a:xfrm>
          <a:prstGeom prst="rect">
            <a:avLst/>
          </a:prstGeom>
          <a:noFill/>
        </p:spPr>
        <p:txBody>
          <a:bodyPr wrap="square" rtlCol="0">
            <a:spAutoFit/>
          </a:bodyPr>
          <a:lstStyle/>
          <a:p>
            <a:pPr algn="ctr"/>
            <a:r>
              <a:rPr lang="fa-IR" sz="1400" b="1" dirty="0" smtClean="0">
                <a:solidFill>
                  <a:srgbClr val="C00000"/>
                </a:solidFill>
                <a:cs typeface="B Mitra" panose="00000400000000000000" pitchFamily="2" charset="-78"/>
              </a:rPr>
              <a:t>سومین همایش </a:t>
            </a:r>
            <a:r>
              <a:rPr lang="fa-IR" sz="1400" b="1" dirty="0">
                <a:solidFill>
                  <a:srgbClr val="C00000"/>
                </a:solidFill>
                <a:cs typeface="B Mitra" panose="00000400000000000000" pitchFamily="2" charset="-78"/>
              </a:rPr>
              <a:t>بین </a:t>
            </a:r>
            <a:r>
              <a:rPr lang="fa-IR" sz="1400" b="1" dirty="0" smtClean="0">
                <a:solidFill>
                  <a:srgbClr val="C00000"/>
                </a:solidFill>
                <a:cs typeface="B Mitra" panose="00000400000000000000" pitchFamily="2" charset="-78"/>
              </a:rPr>
              <a:t>المللی و هشتمین همایش ملی </a:t>
            </a:r>
            <a:r>
              <a:rPr lang="fa-IR" sz="1400" b="1" dirty="0">
                <a:solidFill>
                  <a:srgbClr val="C00000"/>
                </a:solidFill>
                <a:cs typeface="B Mitra" panose="00000400000000000000" pitchFamily="2" charset="-78"/>
              </a:rPr>
              <a:t>انجمن علمی مدیریت ورزشی ایران – </a:t>
            </a:r>
            <a:r>
              <a:rPr lang="fa-IR" sz="1400" b="1" dirty="0" smtClean="0">
                <a:solidFill>
                  <a:srgbClr val="C00000"/>
                </a:solidFill>
                <a:cs typeface="B Mitra" panose="00000400000000000000" pitchFamily="2" charset="-78"/>
              </a:rPr>
              <a:t>26 بهمن 1402</a:t>
            </a:r>
            <a:endParaRPr lang="en-US" sz="1400" b="1" dirty="0">
              <a:solidFill>
                <a:srgbClr val="C00000"/>
              </a:solidFill>
              <a:cs typeface="B Mitra" panose="00000400000000000000" pitchFamily="2" charset="-78"/>
            </a:endParaRPr>
          </a:p>
        </p:txBody>
      </p:sp>
      <p:pic>
        <p:nvPicPr>
          <p:cNvPr id="13" name="Picture 1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510842" y="59240"/>
            <a:ext cx="2854706" cy="1520038"/>
          </a:xfrm>
          <a:prstGeom prst="ellipse">
            <a:avLst/>
          </a:prstGeom>
          <a:ln>
            <a:noFill/>
          </a:ln>
          <a:effectLst>
            <a:softEdge rad="112500"/>
          </a:effectLst>
        </p:spPr>
      </p:pic>
      <p:sp>
        <p:nvSpPr>
          <p:cNvPr id="29" name="Line 6"/>
          <p:cNvSpPr>
            <a:spLocks noChangeShapeType="1"/>
          </p:cNvSpPr>
          <p:nvPr/>
        </p:nvSpPr>
        <p:spPr bwMode="gray">
          <a:xfrm flipV="1">
            <a:off x="1219200" y="5482585"/>
            <a:ext cx="3718995" cy="720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 name="Line 7"/>
          <p:cNvSpPr>
            <a:spLocks noChangeShapeType="1"/>
          </p:cNvSpPr>
          <p:nvPr/>
        </p:nvSpPr>
        <p:spPr bwMode="gray">
          <a:xfrm flipV="1">
            <a:off x="1219200" y="3962400"/>
            <a:ext cx="3718996" cy="4927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 name="Rectangle 30"/>
          <p:cNvSpPr/>
          <p:nvPr/>
        </p:nvSpPr>
        <p:spPr>
          <a:xfrm>
            <a:off x="1695483" y="4063150"/>
            <a:ext cx="2766427" cy="707886"/>
          </a:xfrm>
          <a:prstGeom prst="rect">
            <a:avLst/>
          </a:prstGeom>
        </p:spPr>
        <p:txBody>
          <a:bodyPr wrap="square">
            <a:spAutoFit/>
          </a:bodyPr>
          <a:lstStyle/>
          <a:p>
            <a:r>
              <a:rPr lang="fa-IR" sz="2000" dirty="0">
                <a:cs typeface="B Titr" panose="00000700000000000000" pitchFamily="2" charset="-78"/>
              </a:rPr>
              <a:t>نام و نام خانوادگی محققان</a:t>
            </a:r>
            <a:r>
              <a:rPr lang="fa-IR" sz="2000" dirty="0">
                <a:solidFill>
                  <a:srgbClr val="FF0000"/>
                </a:solidFill>
                <a:cs typeface="B Titr" panose="00000700000000000000" pitchFamily="2" charset="-78"/>
              </a:rPr>
              <a:t/>
            </a:r>
            <a:br>
              <a:rPr lang="fa-IR" sz="2000" dirty="0">
                <a:solidFill>
                  <a:srgbClr val="FF0000"/>
                </a:solidFill>
                <a:cs typeface="B Titr" panose="00000700000000000000" pitchFamily="2" charset="-78"/>
              </a:rPr>
            </a:br>
            <a:r>
              <a:rPr lang="fa-IR" sz="2000" dirty="0">
                <a:solidFill>
                  <a:srgbClr val="1D208F"/>
                </a:solidFill>
                <a:cs typeface="B Titr" panose="00000700000000000000" pitchFamily="2" charset="-78"/>
              </a:rPr>
              <a:t>وابستگی سازمانی محققان</a:t>
            </a:r>
            <a:endParaRPr lang="en-US" sz="2000" dirty="0">
              <a:solidFill>
                <a:srgbClr val="1D208F"/>
              </a:solidFill>
              <a:cs typeface="B Titr" panose="00000700000000000000" pitchFamily="2" charset="-78"/>
            </a:endParaRPr>
          </a:p>
        </p:txBody>
      </p:sp>
      <p:grpSp>
        <p:nvGrpSpPr>
          <p:cNvPr id="32" name="Group 31"/>
          <p:cNvGrpSpPr/>
          <p:nvPr/>
        </p:nvGrpSpPr>
        <p:grpSpPr>
          <a:xfrm>
            <a:off x="1158985" y="1728356"/>
            <a:ext cx="6355400" cy="911368"/>
            <a:chOff x="3352798" y="979387"/>
            <a:chExt cx="5486401" cy="1562894"/>
          </a:xfrm>
        </p:grpSpPr>
        <p:grpSp>
          <p:nvGrpSpPr>
            <p:cNvPr id="33" name="Group 32"/>
            <p:cNvGrpSpPr>
              <a:grpSpLocks noChangeAspect="1"/>
            </p:cNvGrpSpPr>
            <p:nvPr/>
          </p:nvGrpSpPr>
          <p:grpSpPr>
            <a:xfrm>
              <a:off x="3352798" y="979387"/>
              <a:ext cx="5486401" cy="1562894"/>
              <a:chOff x="2895597" y="890897"/>
              <a:chExt cx="6400802" cy="1823374"/>
            </a:xfrm>
          </p:grpSpPr>
          <p:sp>
            <p:nvSpPr>
              <p:cNvPr id="35" name="Rectangle 34"/>
              <p:cNvSpPr/>
              <p:nvPr/>
            </p:nvSpPr>
            <p:spPr>
              <a:xfrm>
                <a:off x="2895599" y="890897"/>
                <a:ext cx="6400800" cy="1818191"/>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77"/>
                <a:endParaRPr lang="en-US" sz="1351">
                  <a:solidFill>
                    <a:prstClr val="white"/>
                  </a:solidFill>
                  <a:latin typeface="Calibri" panose="020F0502020204030204"/>
                </a:endParaRPr>
              </a:p>
            </p:txBody>
          </p:sp>
          <p:sp>
            <p:nvSpPr>
              <p:cNvPr id="36" name="Freeform 35"/>
              <p:cNvSpPr>
                <a:spLocks noChangeAspect="1"/>
              </p:cNvSpPr>
              <p:nvPr/>
            </p:nvSpPr>
            <p:spPr bwMode="auto">
              <a:xfrm>
                <a:off x="2895597" y="897394"/>
                <a:ext cx="740912" cy="548640"/>
              </a:xfrm>
              <a:custGeom>
                <a:avLst/>
                <a:gdLst>
                  <a:gd name="connsiteX0" fmla="*/ 0 w 818299"/>
                  <a:gd name="connsiteY0" fmla="*/ 0 h 605944"/>
                  <a:gd name="connsiteX1" fmla="*/ 818299 w 818299"/>
                  <a:gd name="connsiteY1" fmla="*/ 0 h 605944"/>
                  <a:gd name="connsiteX2" fmla="*/ 818299 w 818299"/>
                  <a:gd name="connsiteY2" fmla="*/ 57159 h 605944"/>
                  <a:gd name="connsiteX3" fmla="*/ 57159 w 818299"/>
                  <a:gd name="connsiteY3" fmla="*/ 57159 h 605944"/>
                  <a:gd name="connsiteX4" fmla="*/ 57159 w 818299"/>
                  <a:gd name="connsiteY4" fmla="*/ 605944 h 605944"/>
                  <a:gd name="connsiteX5" fmla="*/ 0 w 818299"/>
                  <a:gd name="connsiteY5" fmla="*/ 605944 h 6059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18299" h="605944">
                    <a:moveTo>
                      <a:pt x="0" y="0"/>
                    </a:moveTo>
                    <a:lnTo>
                      <a:pt x="818299" y="0"/>
                    </a:lnTo>
                    <a:lnTo>
                      <a:pt x="818299" y="57159"/>
                    </a:lnTo>
                    <a:lnTo>
                      <a:pt x="57159" y="57159"/>
                    </a:lnTo>
                    <a:lnTo>
                      <a:pt x="57159" y="605944"/>
                    </a:lnTo>
                    <a:lnTo>
                      <a:pt x="0" y="605944"/>
                    </a:lnTo>
                    <a:close/>
                  </a:path>
                </a:pathLst>
              </a:custGeom>
              <a:solidFill>
                <a:srgbClr val="FF2B2A"/>
              </a:solidFill>
              <a:ln w="9525">
                <a:noFill/>
                <a:round/>
                <a:headEnd/>
                <a:tailEnd/>
              </a:ln>
            </p:spPr>
            <p:txBody>
              <a:bodyPr vert="horz" wrap="square" lIns="91440" tIns="45720" rIns="91440" bIns="45720" numCol="1" rtlCol="0" anchor="t" anchorCtr="0" compatLnSpc="1">
                <a:prstTxWarp prst="textNoShape">
                  <a:avLst/>
                </a:prstTxWarp>
                <a:noAutofit/>
              </a:bodyPr>
              <a:lstStyle/>
              <a:p>
                <a:pPr algn="ctr" defTabSz="914377"/>
                <a:endParaRPr lang="en-US">
                  <a:solidFill>
                    <a:prstClr val="black"/>
                  </a:solidFill>
                  <a:latin typeface="Calibri" panose="020F0502020204030204"/>
                </a:endParaRPr>
              </a:p>
            </p:txBody>
          </p:sp>
          <p:sp>
            <p:nvSpPr>
              <p:cNvPr id="37" name="Freeform 36"/>
              <p:cNvSpPr>
                <a:spLocks noChangeAspect="1"/>
              </p:cNvSpPr>
              <p:nvPr/>
            </p:nvSpPr>
            <p:spPr bwMode="auto">
              <a:xfrm flipH="1">
                <a:off x="8555487" y="890897"/>
                <a:ext cx="740912" cy="548640"/>
              </a:xfrm>
              <a:custGeom>
                <a:avLst/>
                <a:gdLst>
                  <a:gd name="connsiteX0" fmla="*/ 0 w 818299"/>
                  <a:gd name="connsiteY0" fmla="*/ 0 h 605944"/>
                  <a:gd name="connsiteX1" fmla="*/ 818299 w 818299"/>
                  <a:gd name="connsiteY1" fmla="*/ 0 h 605944"/>
                  <a:gd name="connsiteX2" fmla="*/ 818299 w 818299"/>
                  <a:gd name="connsiteY2" fmla="*/ 57159 h 605944"/>
                  <a:gd name="connsiteX3" fmla="*/ 57159 w 818299"/>
                  <a:gd name="connsiteY3" fmla="*/ 57159 h 605944"/>
                  <a:gd name="connsiteX4" fmla="*/ 57159 w 818299"/>
                  <a:gd name="connsiteY4" fmla="*/ 605944 h 605944"/>
                  <a:gd name="connsiteX5" fmla="*/ 0 w 818299"/>
                  <a:gd name="connsiteY5" fmla="*/ 605944 h 6059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18299" h="605944">
                    <a:moveTo>
                      <a:pt x="0" y="0"/>
                    </a:moveTo>
                    <a:lnTo>
                      <a:pt x="818299" y="0"/>
                    </a:lnTo>
                    <a:lnTo>
                      <a:pt x="818299" y="57159"/>
                    </a:lnTo>
                    <a:lnTo>
                      <a:pt x="57159" y="57159"/>
                    </a:lnTo>
                    <a:lnTo>
                      <a:pt x="57159" y="605944"/>
                    </a:lnTo>
                    <a:lnTo>
                      <a:pt x="0" y="605944"/>
                    </a:lnTo>
                    <a:close/>
                  </a:path>
                </a:pathLst>
              </a:custGeom>
              <a:solidFill>
                <a:srgbClr val="FFA803"/>
              </a:solidFill>
              <a:ln w="9525">
                <a:noFill/>
                <a:round/>
                <a:headEnd/>
                <a:tailEnd/>
              </a:ln>
            </p:spPr>
            <p:txBody>
              <a:bodyPr vert="horz" wrap="square" lIns="91440" tIns="45720" rIns="91440" bIns="45720" numCol="1" rtlCol="0" anchor="t" anchorCtr="0" compatLnSpc="1">
                <a:prstTxWarp prst="textNoShape">
                  <a:avLst/>
                </a:prstTxWarp>
                <a:noAutofit/>
              </a:bodyPr>
              <a:lstStyle/>
              <a:p>
                <a:pPr algn="ctr" defTabSz="914377"/>
                <a:endParaRPr lang="en-US">
                  <a:solidFill>
                    <a:prstClr val="black"/>
                  </a:solidFill>
                  <a:latin typeface="Calibri" panose="020F0502020204030204"/>
                </a:endParaRPr>
              </a:p>
            </p:txBody>
          </p:sp>
          <p:sp>
            <p:nvSpPr>
              <p:cNvPr id="38" name="Freeform 37"/>
              <p:cNvSpPr>
                <a:spLocks noChangeAspect="1"/>
              </p:cNvSpPr>
              <p:nvPr/>
            </p:nvSpPr>
            <p:spPr bwMode="auto">
              <a:xfrm flipV="1">
                <a:off x="2895598" y="2163124"/>
                <a:ext cx="740912" cy="548640"/>
              </a:xfrm>
              <a:custGeom>
                <a:avLst/>
                <a:gdLst>
                  <a:gd name="connsiteX0" fmla="*/ 0 w 818299"/>
                  <a:gd name="connsiteY0" fmla="*/ 0 h 605944"/>
                  <a:gd name="connsiteX1" fmla="*/ 818299 w 818299"/>
                  <a:gd name="connsiteY1" fmla="*/ 0 h 605944"/>
                  <a:gd name="connsiteX2" fmla="*/ 818299 w 818299"/>
                  <a:gd name="connsiteY2" fmla="*/ 57159 h 605944"/>
                  <a:gd name="connsiteX3" fmla="*/ 57159 w 818299"/>
                  <a:gd name="connsiteY3" fmla="*/ 57159 h 605944"/>
                  <a:gd name="connsiteX4" fmla="*/ 57159 w 818299"/>
                  <a:gd name="connsiteY4" fmla="*/ 605944 h 605944"/>
                  <a:gd name="connsiteX5" fmla="*/ 0 w 818299"/>
                  <a:gd name="connsiteY5" fmla="*/ 605944 h 6059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18299" h="605944">
                    <a:moveTo>
                      <a:pt x="0" y="0"/>
                    </a:moveTo>
                    <a:lnTo>
                      <a:pt x="818299" y="0"/>
                    </a:lnTo>
                    <a:lnTo>
                      <a:pt x="818299" y="57159"/>
                    </a:lnTo>
                    <a:lnTo>
                      <a:pt x="57159" y="57159"/>
                    </a:lnTo>
                    <a:lnTo>
                      <a:pt x="57159" y="605944"/>
                    </a:lnTo>
                    <a:lnTo>
                      <a:pt x="0" y="605944"/>
                    </a:lnTo>
                    <a:close/>
                  </a:path>
                </a:pathLst>
              </a:custGeom>
              <a:solidFill>
                <a:srgbClr val="85C401"/>
              </a:solidFill>
              <a:ln w="9525">
                <a:noFill/>
                <a:round/>
                <a:headEnd/>
                <a:tailEnd/>
              </a:ln>
            </p:spPr>
            <p:txBody>
              <a:bodyPr vert="horz" wrap="square" lIns="91440" tIns="45720" rIns="91440" bIns="45720" numCol="1" rtlCol="0" anchor="t" anchorCtr="0" compatLnSpc="1">
                <a:prstTxWarp prst="textNoShape">
                  <a:avLst/>
                </a:prstTxWarp>
                <a:noAutofit/>
              </a:bodyPr>
              <a:lstStyle/>
              <a:p>
                <a:pPr algn="ctr" defTabSz="914377"/>
                <a:endParaRPr lang="en-US">
                  <a:solidFill>
                    <a:prstClr val="black"/>
                  </a:solidFill>
                  <a:latin typeface="Calibri" panose="020F0502020204030204"/>
                </a:endParaRPr>
              </a:p>
            </p:txBody>
          </p:sp>
          <p:sp>
            <p:nvSpPr>
              <p:cNvPr id="39" name="Freeform 38"/>
              <p:cNvSpPr>
                <a:spLocks noChangeAspect="1"/>
              </p:cNvSpPr>
              <p:nvPr/>
            </p:nvSpPr>
            <p:spPr bwMode="auto">
              <a:xfrm flipH="1" flipV="1">
                <a:off x="8555487" y="2165631"/>
                <a:ext cx="740912" cy="548640"/>
              </a:xfrm>
              <a:custGeom>
                <a:avLst/>
                <a:gdLst>
                  <a:gd name="connsiteX0" fmla="*/ 0 w 818299"/>
                  <a:gd name="connsiteY0" fmla="*/ 0 h 605944"/>
                  <a:gd name="connsiteX1" fmla="*/ 818299 w 818299"/>
                  <a:gd name="connsiteY1" fmla="*/ 0 h 605944"/>
                  <a:gd name="connsiteX2" fmla="*/ 818299 w 818299"/>
                  <a:gd name="connsiteY2" fmla="*/ 57159 h 605944"/>
                  <a:gd name="connsiteX3" fmla="*/ 57159 w 818299"/>
                  <a:gd name="connsiteY3" fmla="*/ 57159 h 605944"/>
                  <a:gd name="connsiteX4" fmla="*/ 57159 w 818299"/>
                  <a:gd name="connsiteY4" fmla="*/ 605944 h 605944"/>
                  <a:gd name="connsiteX5" fmla="*/ 0 w 818299"/>
                  <a:gd name="connsiteY5" fmla="*/ 605944 h 6059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18299" h="605944">
                    <a:moveTo>
                      <a:pt x="0" y="0"/>
                    </a:moveTo>
                    <a:lnTo>
                      <a:pt x="818299" y="0"/>
                    </a:lnTo>
                    <a:lnTo>
                      <a:pt x="818299" y="57159"/>
                    </a:lnTo>
                    <a:lnTo>
                      <a:pt x="57159" y="57159"/>
                    </a:lnTo>
                    <a:lnTo>
                      <a:pt x="57159" y="605944"/>
                    </a:lnTo>
                    <a:lnTo>
                      <a:pt x="0" y="605944"/>
                    </a:lnTo>
                    <a:close/>
                  </a:path>
                </a:pathLst>
              </a:custGeom>
              <a:solidFill>
                <a:srgbClr val="3EB8CD"/>
              </a:solidFill>
              <a:ln w="9525">
                <a:noFill/>
                <a:round/>
                <a:headEnd/>
                <a:tailEnd/>
              </a:ln>
            </p:spPr>
            <p:txBody>
              <a:bodyPr vert="horz" wrap="square" lIns="91440" tIns="45720" rIns="91440" bIns="45720" numCol="1" rtlCol="0" anchor="t" anchorCtr="0" compatLnSpc="1">
                <a:prstTxWarp prst="textNoShape">
                  <a:avLst/>
                </a:prstTxWarp>
                <a:noAutofit/>
              </a:bodyPr>
              <a:lstStyle/>
              <a:p>
                <a:pPr algn="ctr" defTabSz="914377"/>
                <a:endParaRPr lang="en-US">
                  <a:solidFill>
                    <a:prstClr val="black"/>
                  </a:solidFill>
                  <a:latin typeface="Calibri" panose="020F0502020204030204"/>
                </a:endParaRPr>
              </a:p>
            </p:txBody>
          </p:sp>
        </p:grpSp>
        <p:sp>
          <p:nvSpPr>
            <p:cNvPr id="34" name="TextBox 33"/>
            <p:cNvSpPr txBox="1"/>
            <p:nvPr/>
          </p:nvSpPr>
          <p:spPr>
            <a:xfrm>
              <a:off x="3444239" y="1210046"/>
              <a:ext cx="5303520" cy="1246933"/>
            </a:xfrm>
            <a:prstGeom prst="rect">
              <a:avLst/>
            </a:prstGeom>
            <a:noFill/>
          </p:spPr>
          <p:txBody>
            <a:bodyPr wrap="square" rtlCol="0" anchor="t" anchorCtr="1">
              <a:spAutoFit/>
            </a:bodyPr>
            <a:lstStyle/>
            <a:p>
              <a:pPr algn="ctr" defTabSz="914377">
                <a:lnSpc>
                  <a:spcPct val="150000"/>
                </a:lnSpc>
              </a:pPr>
              <a:endParaRPr lang="fa-IR" sz="3000" b="1" dirty="0">
                <a:solidFill>
                  <a:schemeClr val="accent5">
                    <a:lumMod val="50000"/>
                  </a:schemeClr>
                </a:solidFill>
                <a:latin typeface="Candara" panose="020E0502030303020204" pitchFamily="34" charset="0"/>
                <a:cs typeface="B Titr" panose="00000700000000000000" pitchFamily="2" charset="-78"/>
              </a:endParaRPr>
            </a:p>
          </p:txBody>
        </p:sp>
      </p:grpSp>
      <p:sp>
        <p:nvSpPr>
          <p:cNvPr id="40" name="Rectangle 39"/>
          <p:cNvSpPr/>
          <p:nvPr/>
        </p:nvSpPr>
        <p:spPr>
          <a:xfrm>
            <a:off x="2163440" y="1684691"/>
            <a:ext cx="4313560" cy="923330"/>
          </a:xfrm>
          <a:prstGeom prst="rect">
            <a:avLst/>
          </a:prstGeom>
        </p:spPr>
        <p:txBody>
          <a:bodyPr wrap="square">
            <a:spAutoFit/>
          </a:bodyPr>
          <a:lstStyle/>
          <a:p>
            <a:pPr algn="ctr" defTabSz="914377">
              <a:lnSpc>
                <a:spcPct val="150000"/>
              </a:lnSpc>
            </a:pPr>
            <a:r>
              <a:rPr lang="fa-IR" sz="3600" b="1" dirty="0">
                <a:latin typeface="Candara" panose="020E0502030303020204" pitchFamily="34" charset="0"/>
                <a:cs typeface="B Titr" panose="00000700000000000000" pitchFamily="2" charset="-78"/>
              </a:rPr>
              <a:t>عنـوان ارائه</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nodeType="afterEffect">
                                  <p:stCondLst>
                                    <p:cond delay="0"/>
                                  </p:stCondLst>
                                  <p:childTnLst>
                                    <p:set>
                                      <p:cBhvr>
                                        <p:cTn id="6" dur="1" fill="hold">
                                          <p:stCondLst>
                                            <p:cond delay="0"/>
                                          </p:stCondLst>
                                        </p:cTn>
                                        <p:tgtEl>
                                          <p:spTgt spid="32"/>
                                        </p:tgtEl>
                                        <p:attrNameLst>
                                          <p:attrName>style.visibility</p:attrName>
                                        </p:attrNameLst>
                                      </p:cBhvr>
                                      <p:to>
                                        <p:strVal val="visible"/>
                                      </p:to>
                                    </p:set>
                                    <p:animEffect transition="in" filter="wipe(right)">
                                      <p:cBhvr>
                                        <p:cTn id="7" dur="5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alpha val="40000"/>
          </a:schemeClr>
        </a:solidFill>
        <a:effectLst/>
      </p:bgPr>
    </p:bg>
    <p:spTree>
      <p:nvGrpSpPr>
        <p:cNvPr id="1" name=""/>
        <p:cNvGrpSpPr/>
        <p:nvPr/>
      </p:nvGrpSpPr>
      <p:grpSpPr>
        <a:xfrm>
          <a:off x="0" y="0"/>
          <a:ext cx="0" cy="0"/>
          <a:chOff x="0" y="0"/>
          <a:chExt cx="0" cy="0"/>
        </a:xfrm>
      </p:grpSpPr>
      <p:sp>
        <p:nvSpPr>
          <p:cNvPr id="18" name="Rectangle 17"/>
          <p:cNvSpPr/>
          <p:nvPr/>
        </p:nvSpPr>
        <p:spPr>
          <a:xfrm>
            <a:off x="1149927" y="6210299"/>
            <a:ext cx="457200" cy="385465"/>
          </a:xfrm>
          <a:prstGeom prst="rect">
            <a:avLst/>
          </a:prstGeom>
          <a:solidFill>
            <a:schemeClr val="tx2">
              <a:lumMod val="10000"/>
              <a:lumOff val="90000"/>
            </a:schemeClr>
          </a:solidFill>
          <a:ln>
            <a:solidFill>
              <a:srgbClr val="C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5" name="TextBox 4"/>
          <p:cNvSpPr txBox="1"/>
          <p:nvPr/>
        </p:nvSpPr>
        <p:spPr>
          <a:xfrm>
            <a:off x="1189805" y="6260068"/>
            <a:ext cx="300090" cy="369332"/>
          </a:xfrm>
          <a:prstGeom prst="rect">
            <a:avLst/>
          </a:prstGeom>
          <a:noFill/>
        </p:spPr>
        <p:txBody>
          <a:bodyPr wrap="square" rtlCol="0">
            <a:spAutoFit/>
          </a:bodyPr>
          <a:lstStyle/>
          <a:p>
            <a:r>
              <a:rPr lang="fa-IR" b="1" dirty="0">
                <a:solidFill>
                  <a:srgbClr val="FF0000"/>
                </a:solidFill>
                <a:cs typeface="B Koodak" panose="00000700000000000000" pitchFamily="2" charset="-78"/>
              </a:rPr>
              <a:t>2</a:t>
            </a:r>
            <a:endParaRPr lang="en-US" b="1" dirty="0">
              <a:solidFill>
                <a:srgbClr val="FF0000"/>
              </a:solidFill>
              <a:cs typeface="B Koodak" panose="00000700000000000000" pitchFamily="2" charset="-78"/>
            </a:endParaRPr>
          </a:p>
        </p:txBody>
      </p:sp>
      <p:grpSp>
        <p:nvGrpSpPr>
          <p:cNvPr id="6" name="Group 3"/>
          <p:cNvGrpSpPr>
            <a:grpSpLocks/>
          </p:cNvGrpSpPr>
          <p:nvPr/>
        </p:nvGrpSpPr>
        <p:grpSpPr bwMode="auto">
          <a:xfrm>
            <a:off x="1149350" y="1334472"/>
            <a:ext cx="7385050" cy="4531724"/>
            <a:chOff x="724" y="1042"/>
            <a:chExt cx="4652" cy="1255"/>
          </a:xfrm>
        </p:grpSpPr>
        <p:sp>
          <p:nvSpPr>
            <p:cNvPr id="7" name="AutoShape 4"/>
            <p:cNvSpPr>
              <a:spLocks noChangeArrowheads="1"/>
            </p:cNvSpPr>
            <p:nvPr/>
          </p:nvSpPr>
          <p:spPr bwMode="gray">
            <a:xfrm>
              <a:off x="724" y="1042"/>
              <a:ext cx="4652" cy="1255"/>
            </a:xfrm>
            <a:prstGeom prst="roundRect">
              <a:avLst>
                <a:gd name="adj" fmla="val 10889"/>
              </a:avLst>
            </a:prstGeom>
            <a:gradFill rotWithShape="1">
              <a:gsLst>
                <a:gs pos="0">
                  <a:srgbClr val="DDDDDD">
                    <a:gamma/>
                    <a:tint val="51373"/>
                    <a:invGamma/>
                  </a:srgbClr>
                </a:gs>
                <a:gs pos="100000">
                  <a:srgbClr val="DDDDDD"/>
                </a:gs>
              </a:gsLst>
              <a:lin ang="2700000" scaled="1"/>
            </a:gradFill>
            <a:ln w="38100">
              <a:solidFill>
                <a:srgbClr val="FFFFFF"/>
              </a:solidFill>
              <a:round/>
              <a:headEnd/>
              <a:tailEnd/>
            </a:ln>
            <a:effectLst>
              <a:outerShdw dist="135003" dir="2928844" algn="ctr" rotWithShape="0">
                <a:srgbClr val="000000">
                  <a:alpha val="50000"/>
                </a:srgbClr>
              </a:outerShdw>
            </a:effectLst>
          </p:spPr>
          <p:txBody>
            <a:bodyPr wrap="none" anchor="ctr"/>
            <a:lstStyle/>
            <a:p>
              <a:endParaRPr lang="en-US"/>
            </a:p>
          </p:txBody>
        </p:sp>
        <p:sp>
          <p:nvSpPr>
            <p:cNvPr id="8" name="Freeform 6"/>
            <p:cNvSpPr>
              <a:spLocks/>
            </p:cNvSpPr>
            <p:nvPr/>
          </p:nvSpPr>
          <p:spPr bwMode="gray">
            <a:xfrm>
              <a:off x="844" y="1092"/>
              <a:ext cx="337" cy="337"/>
            </a:xfrm>
            <a:custGeom>
              <a:avLst/>
              <a:gdLst>
                <a:gd name="T0" fmla="*/ 118 w 596"/>
                <a:gd name="T1" fmla="*/ 0 h 598"/>
                <a:gd name="T2" fmla="*/ 0 w 596"/>
                <a:gd name="T3" fmla="*/ 118 h 598"/>
                <a:gd name="T4" fmla="*/ 0 w 596"/>
                <a:gd name="T5" fmla="*/ 589 h 598"/>
                <a:gd name="T6" fmla="*/ 161 w 596"/>
                <a:gd name="T7" fmla="*/ 174 h 598"/>
                <a:gd name="T8" fmla="*/ 589 w 596"/>
                <a:gd name="T9" fmla="*/ 0 h 598"/>
                <a:gd name="T10" fmla="*/ 118 w 596"/>
                <a:gd name="T11" fmla="*/ 0 h 598"/>
              </a:gdLst>
              <a:ahLst/>
              <a:cxnLst>
                <a:cxn ang="0">
                  <a:pos x="T0" y="T1"/>
                </a:cxn>
                <a:cxn ang="0">
                  <a:pos x="T2" y="T3"/>
                </a:cxn>
                <a:cxn ang="0">
                  <a:pos x="T4" y="T5"/>
                </a:cxn>
                <a:cxn ang="0">
                  <a:pos x="T6" y="T7"/>
                </a:cxn>
                <a:cxn ang="0">
                  <a:pos x="T8" y="T9"/>
                </a:cxn>
                <a:cxn ang="0">
                  <a:pos x="T10" y="T11"/>
                </a:cxn>
              </a:cxnLst>
              <a:rect l="0" t="0" r="r" b="b"/>
              <a:pathLst>
                <a:path w="596" h="598">
                  <a:moveTo>
                    <a:pt x="118" y="0"/>
                  </a:moveTo>
                  <a:cubicBezTo>
                    <a:pt x="53" y="0"/>
                    <a:pt x="0" y="53"/>
                    <a:pt x="0" y="118"/>
                  </a:cubicBezTo>
                  <a:lnTo>
                    <a:pt x="0" y="589"/>
                  </a:lnTo>
                  <a:cubicBezTo>
                    <a:pt x="27" y="598"/>
                    <a:pt x="12" y="309"/>
                    <a:pt x="161" y="174"/>
                  </a:cubicBezTo>
                  <a:cubicBezTo>
                    <a:pt x="310" y="39"/>
                    <a:pt x="596" y="29"/>
                    <a:pt x="589" y="0"/>
                  </a:cubicBezTo>
                  <a:lnTo>
                    <a:pt x="118" y="0"/>
                  </a:lnTo>
                  <a:close/>
                </a:path>
              </a:pathLst>
            </a:custGeom>
            <a:gradFill rotWithShape="1">
              <a:gsLst>
                <a:gs pos="0">
                  <a:srgbClr val="0066CC">
                    <a:gamma/>
                    <a:tint val="54510"/>
                    <a:invGamma/>
                  </a:srgbClr>
                </a:gs>
                <a:gs pos="50000">
                  <a:srgbClr val="0066CC">
                    <a:alpha val="0"/>
                  </a:srgbClr>
                </a:gs>
                <a:gs pos="100000">
                  <a:srgbClr val="0066CC">
                    <a:gamma/>
                    <a:tint val="54510"/>
                    <a:invGamma/>
                  </a:srgbClr>
                </a:gs>
              </a:gsLst>
              <a:lin ang="2700000" scaled="1"/>
            </a:gra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en-US"/>
            </a:p>
          </p:txBody>
        </p:sp>
      </p:grpSp>
      <p:sp>
        <p:nvSpPr>
          <p:cNvPr id="10" name="Rectangle 9"/>
          <p:cNvSpPr/>
          <p:nvPr/>
        </p:nvSpPr>
        <p:spPr>
          <a:xfrm>
            <a:off x="6803079" y="630515"/>
            <a:ext cx="1489510" cy="523220"/>
          </a:xfrm>
          <a:prstGeom prst="rect">
            <a:avLst/>
          </a:prstGeom>
        </p:spPr>
        <p:txBody>
          <a:bodyPr wrap="none">
            <a:spAutoFit/>
          </a:bodyPr>
          <a:lstStyle/>
          <a:p>
            <a:r>
              <a:rPr lang="fa-IR" altLang="en-US" sz="2800" b="1" dirty="0">
                <a:solidFill>
                  <a:srgbClr val="C00000"/>
                </a:solidFill>
                <a:cs typeface="B Titr" panose="00000700000000000000" pitchFamily="2" charset="-78"/>
              </a:rPr>
              <a:t>بیان مساله</a:t>
            </a:r>
            <a:endParaRPr lang="en-US" sz="2800" dirty="0">
              <a:solidFill>
                <a:srgbClr val="C00000"/>
              </a:solidFill>
            </a:endParaRPr>
          </a:p>
        </p:txBody>
      </p:sp>
      <p:grpSp>
        <p:nvGrpSpPr>
          <p:cNvPr id="12" name="Group 11"/>
          <p:cNvGrpSpPr>
            <a:grpSpLocks noChangeAspect="1"/>
          </p:cNvGrpSpPr>
          <p:nvPr/>
        </p:nvGrpSpPr>
        <p:grpSpPr>
          <a:xfrm>
            <a:off x="6666985" y="533400"/>
            <a:ext cx="1638815" cy="688836"/>
            <a:chOff x="2895597" y="890897"/>
            <a:chExt cx="6400802" cy="1823374"/>
          </a:xfrm>
        </p:grpSpPr>
        <p:sp>
          <p:nvSpPr>
            <p:cNvPr id="14" name="Freeform 13"/>
            <p:cNvSpPr>
              <a:spLocks noChangeAspect="1"/>
            </p:cNvSpPr>
            <p:nvPr/>
          </p:nvSpPr>
          <p:spPr bwMode="auto">
            <a:xfrm>
              <a:off x="2895597" y="897394"/>
              <a:ext cx="740912" cy="548640"/>
            </a:xfrm>
            <a:custGeom>
              <a:avLst/>
              <a:gdLst>
                <a:gd name="connsiteX0" fmla="*/ 0 w 818299"/>
                <a:gd name="connsiteY0" fmla="*/ 0 h 605944"/>
                <a:gd name="connsiteX1" fmla="*/ 818299 w 818299"/>
                <a:gd name="connsiteY1" fmla="*/ 0 h 605944"/>
                <a:gd name="connsiteX2" fmla="*/ 818299 w 818299"/>
                <a:gd name="connsiteY2" fmla="*/ 57159 h 605944"/>
                <a:gd name="connsiteX3" fmla="*/ 57159 w 818299"/>
                <a:gd name="connsiteY3" fmla="*/ 57159 h 605944"/>
                <a:gd name="connsiteX4" fmla="*/ 57159 w 818299"/>
                <a:gd name="connsiteY4" fmla="*/ 605944 h 605944"/>
                <a:gd name="connsiteX5" fmla="*/ 0 w 818299"/>
                <a:gd name="connsiteY5" fmla="*/ 605944 h 6059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18299" h="605944">
                  <a:moveTo>
                    <a:pt x="0" y="0"/>
                  </a:moveTo>
                  <a:lnTo>
                    <a:pt x="818299" y="0"/>
                  </a:lnTo>
                  <a:lnTo>
                    <a:pt x="818299" y="57159"/>
                  </a:lnTo>
                  <a:lnTo>
                    <a:pt x="57159" y="57159"/>
                  </a:lnTo>
                  <a:lnTo>
                    <a:pt x="57159" y="605944"/>
                  </a:lnTo>
                  <a:lnTo>
                    <a:pt x="0" y="605944"/>
                  </a:lnTo>
                  <a:close/>
                </a:path>
              </a:pathLst>
            </a:custGeom>
            <a:solidFill>
              <a:srgbClr val="FF2B2A"/>
            </a:solidFill>
            <a:ln w="9525">
              <a:noFill/>
              <a:round/>
              <a:headEnd/>
              <a:tailEnd/>
            </a:ln>
          </p:spPr>
          <p:txBody>
            <a:bodyPr vert="horz" wrap="square" lIns="91440" tIns="45720" rIns="91440" bIns="45720" numCol="1" rtlCol="0" anchor="t" anchorCtr="0" compatLnSpc="1">
              <a:prstTxWarp prst="textNoShape">
                <a:avLst/>
              </a:prstTxWarp>
              <a:noAutofit/>
            </a:bodyPr>
            <a:lstStyle/>
            <a:p>
              <a:pPr algn="ctr" defTabSz="914377"/>
              <a:endParaRPr lang="en-US">
                <a:solidFill>
                  <a:prstClr val="black"/>
                </a:solidFill>
                <a:latin typeface="Calibri" panose="020F0502020204030204"/>
              </a:endParaRPr>
            </a:p>
          </p:txBody>
        </p:sp>
        <p:sp>
          <p:nvSpPr>
            <p:cNvPr id="15" name="Freeform 14"/>
            <p:cNvSpPr>
              <a:spLocks noChangeAspect="1"/>
            </p:cNvSpPr>
            <p:nvPr/>
          </p:nvSpPr>
          <p:spPr bwMode="auto">
            <a:xfrm flipH="1">
              <a:off x="8555487" y="890897"/>
              <a:ext cx="740912" cy="548640"/>
            </a:xfrm>
            <a:custGeom>
              <a:avLst/>
              <a:gdLst>
                <a:gd name="connsiteX0" fmla="*/ 0 w 818299"/>
                <a:gd name="connsiteY0" fmla="*/ 0 h 605944"/>
                <a:gd name="connsiteX1" fmla="*/ 818299 w 818299"/>
                <a:gd name="connsiteY1" fmla="*/ 0 h 605944"/>
                <a:gd name="connsiteX2" fmla="*/ 818299 w 818299"/>
                <a:gd name="connsiteY2" fmla="*/ 57159 h 605944"/>
                <a:gd name="connsiteX3" fmla="*/ 57159 w 818299"/>
                <a:gd name="connsiteY3" fmla="*/ 57159 h 605944"/>
                <a:gd name="connsiteX4" fmla="*/ 57159 w 818299"/>
                <a:gd name="connsiteY4" fmla="*/ 605944 h 605944"/>
                <a:gd name="connsiteX5" fmla="*/ 0 w 818299"/>
                <a:gd name="connsiteY5" fmla="*/ 605944 h 6059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18299" h="605944">
                  <a:moveTo>
                    <a:pt x="0" y="0"/>
                  </a:moveTo>
                  <a:lnTo>
                    <a:pt x="818299" y="0"/>
                  </a:lnTo>
                  <a:lnTo>
                    <a:pt x="818299" y="57159"/>
                  </a:lnTo>
                  <a:lnTo>
                    <a:pt x="57159" y="57159"/>
                  </a:lnTo>
                  <a:lnTo>
                    <a:pt x="57159" y="605944"/>
                  </a:lnTo>
                  <a:lnTo>
                    <a:pt x="0" y="605944"/>
                  </a:lnTo>
                  <a:close/>
                </a:path>
              </a:pathLst>
            </a:custGeom>
            <a:solidFill>
              <a:srgbClr val="FFA803"/>
            </a:solidFill>
            <a:ln w="9525">
              <a:noFill/>
              <a:round/>
              <a:headEnd/>
              <a:tailEnd/>
            </a:ln>
          </p:spPr>
          <p:txBody>
            <a:bodyPr vert="horz" wrap="square" lIns="91440" tIns="45720" rIns="91440" bIns="45720" numCol="1" rtlCol="0" anchor="t" anchorCtr="0" compatLnSpc="1">
              <a:prstTxWarp prst="textNoShape">
                <a:avLst/>
              </a:prstTxWarp>
              <a:noAutofit/>
            </a:bodyPr>
            <a:lstStyle/>
            <a:p>
              <a:pPr algn="ctr" defTabSz="914377"/>
              <a:endParaRPr lang="en-US">
                <a:solidFill>
                  <a:prstClr val="black"/>
                </a:solidFill>
                <a:latin typeface="Calibri" panose="020F0502020204030204"/>
              </a:endParaRPr>
            </a:p>
          </p:txBody>
        </p:sp>
        <p:sp>
          <p:nvSpPr>
            <p:cNvPr id="19" name="Freeform 18"/>
            <p:cNvSpPr>
              <a:spLocks noChangeAspect="1"/>
            </p:cNvSpPr>
            <p:nvPr/>
          </p:nvSpPr>
          <p:spPr bwMode="auto">
            <a:xfrm flipV="1">
              <a:off x="2895598" y="2163124"/>
              <a:ext cx="740912" cy="548640"/>
            </a:xfrm>
            <a:custGeom>
              <a:avLst/>
              <a:gdLst>
                <a:gd name="connsiteX0" fmla="*/ 0 w 818299"/>
                <a:gd name="connsiteY0" fmla="*/ 0 h 605944"/>
                <a:gd name="connsiteX1" fmla="*/ 818299 w 818299"/>
                <a:gd name="connsiteY1" fmla="*/ 0 h 605944"/>
                <a:gd name="connsiteX2" fmla="*/ 818299 w 818299"/>
                <a:gd name="connsiteY2" fmla="*/ 57159 h 605944"/>
                <a:gd name="connsiteX3" fmla="*/ 57159 w 818299"/>
                <a:gd name="connsiteY3" fmla="*/ 57159 h 605944"/>
                <a:gd name="connsiteX4" fmla="*/ 57159 w 818299"/>
                <a:gd name="connsiteY4" fmla="*/ 605944 h 605944"/>
                <a:gd name="connsiteX5" fmla="*/ 0 w 818299"/>
                <a:gd name="connsiteY5" fmla="*/ 605944 h 6059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18299" h="605944">
                  <a:moveTo>
                    <a:pt x="0" y="0"/>
                  </a:moveTo>
                  <a:lnTo>
                    <a:pt x="818299" y="0"/>
                  </a:lnTo>
                  <a:lnTo>
                    <a:pt x="818299" y="57159"/>
                  </a:lnTo>
                  <a:lnTo>
                    <a:pt x="57159" y="57159"/>
                  </a:lnTo>
                  <a:lnTo>
                    <a:pt x="57159" y="605944"/>
                  </a:lnTo>
                  <a:lnTo>
                    <a:pt x="0" y="605944"/>
                  </a:lnTo>
                  <a:close/>
                </a:path>
              </a:pathLst>
            </a:custGeom>
            <a:solidFill>
              <a:srgbClr val="85C401"/>
            </a:solidFill>
            <a:ln w="9525">
              <a:noFill/>
              <a:round/>
              <a:headEnd/>
              <a:tailEnd/>
            </a:ln>
          </p:spPr>
          <p:txBody>
            <a:bodyPr vert="horz" wrap="square" lIns="91440" tIns="45720" rIns="91440" bIns="45720" numCol="1" rtlCol="0" anchor="t" anchorCtr="0" compatLnSpc="1">
              <a:prstTxWarp prst="textNoShape">
                <a:avLst/>
              </a:prstTxWarp>
              <a:noAutofit/>
            </a:bodyPr>
            <a:lstStyle/>
            <a:p>
              <a:pPr algn="ctr" defTabSz="914377"/>
              <a:endParaRPr lang="en-US">
                <a:solidFill>
                  <a:prstClr val="black"/>
                </a:solidFill>
                <a:latin typeface="Calibri" panose="020F0502020204030204"/>
              </a:endParaRPr>
            </a:p>
          </p:txBody>
        </p:sp>
        <p:sp>
          <p:nvSpPr>
            <p:cNvPr id="20" name="Freeform 19"/>
            <p:cNvSpPr>
              <a:spLocks noChangeAspect="1"/>
            </p:cNvSpPr>
            <p:nvPr/>
          </p:nvSpPr>
          <p:spPr bwMode="auto">
            <a:xfrm flipH="1" flipV="1">
              <a:off x="8555487" y="2165631"/>
              <a:ext cx="740912" cy="548640"/>
            </a:xfrm>
            <a:custGeom>
              <a:avLst/>
              <a:gdLst>
                <a:gd name="connsiteX0" fmla="*/ 0 w 818299"/>
                <a:gd name="connsiteY0" fmla="*/ 0 h 605944"/>
                <a:gd name="connsiteX1" fmla="*/ 818299 w 818299"/>
                <a:gd name="connsiteY1" fmla="*/ 0 h 605944"/>
                <a:gd name="connsiteX2" fmla="*/ 818299 w 818299"/>
                <a:gd name="connsiteY2" fmla="*/ 57159 h 605944"/>
                <a:gd name="connsiteX3" fmla="*/ 57159 w 818299"/>
                <a:gd name="connsiteY3" fmla="*/ 57159 h 605944"/>
                <a:gd name="connsiteX4" fmla="*/ 57159 w 818299"/>
                <a:gd name="connsiteY4" fmla="*/ 605944 h 605944"/>
                <a:gd name="connsiteX5" fmla="*/ 0 w 818299"/>
                <a:gd name="connsiteY5" fmla="*/ 605944 h 6059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18299" h="605944">
                  <a:moveTo>
                    <a:pt x="0" y="0"/>
                  </a:moveTo>
                  <a:lnTo>
                    <a:pt x="818299" y="0"/>
                  </a:lnTo>
                  <a:lnTo>
                    <a:pt x="818299" y="57159"/>
                  </a:lnTo>
                  <a:lnTo>
                    <a:pt x="57159" y="57159"/>
                  </a:lnTo>
                  <a:lnTo>
                    <a:pt x="57159" y="605944"/>
                  </a:lnTo>
                  <a:lnTo>
                    <a:pt x="0" y="605944"/>
                  </a:lnTo>
                  <a:close/>
                </a:path>
              </a:pathLst>
            </a:custGeom>
            <a:solidFill>
              <a:srgbClr val="3EB8CD"/>
            </a:solidFill>
            <a:ln w="9525">
              <a:noFill/>
              <a:round/>
              <a:headEnd/>
              <a:tailEnd/>
            </a:ln>
          </p:spPr>
          <p:txBody>
            <a:bodyPr vert="horz" wrap="square" lIns="91440" tIns="45720" rIns="91440" bIns="45720" numCol="1" rtlCol="0" anchor="t" anchorCtr="0" compatLnSpc="1">
              <a:prstTxWarp prst="textNoShape">
                <a:avLst/>
              </a:prstTxWarp>
              <a:noAutofit/>
            </a:bodyPr>
            <a:lstStyle/>
            <a:p>
              <a:pPr algn="ctr" defTabSz="914377"/>
              <a:endParaRPr lang="en-US">
                <a:solidFill>
                  <a:prstClr val="black"/>
                </a:solidFill>
                <a:latin typeface="Calibri" panose="020F0502020204030204"/>
              </a:endParaRPr>
            </a:p>
          </p:txBody>
        </p:sp>
      </p:grpSp>
      <p:sp>
        <p:nvSpPr>
          <p:cNvPr id="21" name="Shape 116"/>
          <p:cNvSpPr/>
          <p:nvPr/>
        </p:nvSpPr>
        <p:spPr>
          <a:xfrm>
            <a:off x="1698625" y="2123461"/>
            <a:ext cx="6286500" cy="3008590"/>
          </a:xfrm>
          <a:prstGeom prst="rect">
            <a:avLst/>
          </a:prstGeom>
          <a:solidFill>
            <a:srgbClr val="FFFFFF">
              <a:alpha val="26540"/>
            </a:srgbClr>
          </a:solidFill>
          <a:ln>
            <a:noFill/>
          </a:ln>
        </p:spPr>
        <p:txBody>
          <a:bodyPr spcFirstLastPara="1" wrap="square" lIns="91427" tIns="91427" rIns="91427" bIns="91427" anchor="ctr" anchorCtr="0">
            <a:noAutofit/>
          </a:bodyPr>
          <a:lstStyle/>
          <a:p>
            <a:pPr algn="justLow" defTabSz="1058299" rtl="1" fontAlgn="base">
              <a:lnSpc>
                <a:spcPct val="150000"/>
              </a:lnSpc>
              <a:spcBef>
                <a:spcPct val="0"/>
              </a:spcBef>
              <a:spcAft>
                <a:spcPct val="0"/>
              </a:spcAft>
              <a:defRPr/>
            </a:pPr>
            <a:r>
              <a:rPr lang="fa-IR" sz="2000" b="1" kern="1200" dirty="0">
                <a:solidFill>
                  <a:prstClr val="black"/>
                </a:solidFill>
                <a:latin typeface="B Nazanin"/>
                <a:cs typeface="B Koodak" panose="00000700000000000000" pitchFamily="2" charset="-78"/>
              </a:rPr>
              <a:t>راهنمای ارائه شفاهی مقالات براي نويسندگان محترم:</a:t>
            </a:r>
          </a:p>
          <a:p>
            <a:pPr algn="justLow" defTabSz="1058299" rtl="1" fontAlgn="base">
              <a:lnSpc>
                <a:spcPct val="150000"/>
              </a:lnSpc>
              <a:spcBef>
                <a:spcPct val="0"/>
              </a:spcBef>
              <a:spcAft>
                <a:spcPct val="0"/>
              </a:spcAft>
              <a:defRPr/>
            </a:pPr>
            <a:endParaRPr lang="en-US" sz="2000" kern="1200" dirty="0">
              <a:solidFill>
                <a:prstClr val="black"/>
              </a:solidFill>
              <a:latin typeface="B Nazanin"/>
              <a:cs typeface="B Koodak" panose="00000700000000000000" pitchFamily="2" charset="-78"/>
            </a:endParaRPr>
          </a:p>
          <a:p>
            <a:pPr algn="justLow" defTabSz="1058299" rtl="1" fontAlgn="base">
              <a:lnSpc>
                <a:spcPct val="150000"/>
              </a:lnSpc>
              <a:spcBef>
                <a:spcPct val="0"/>
              </a:spcBef>
              <a:spcAft>
                <a:spcPct val="0"/>
              </a:spcAft>
              <a:defRPr/>
            </a:pPr>
            <a:r>
              <a:rPr lang="fa-IR" sz="2000" b="1" kern="1200" dirty="0">
                <a:solidFill>
                  <a:prstClr val="black"/>
                </a:solidFill>
                <a:latin typeface="B Nazanin"/>
                <a:cs typeface="B Koodak" panose="00000700000000000000" pitchFamily="2" charset="-78"/>
              </a:rPr>
              <a:t>احتراماً از محققین محترمی که مقاله آن ها در پنجمین همایش ملی انجمن مدیریت ورزشی ایران، مورد پذیرش جهت ارائه به صورت سخنرانی قرار گرفته است، دعوت می‌شود که به منظور حفظ وحدت رویه و تسهیل در ارائه مقالات به نکات ذیل توجه نمایید:</a:t>
            </a:r>
          </a:p>
        </p:txBody>
      </p:sp>
      <p:sp>
        <p:nvSpPr>
          <p:cNvPr id="17" name="TextBox 16"/>
          <p:cNvSpPr txBox="1"/>
          <p:nvPr/>
        </p:nvSpPr>
        <p:spPr>
          <a:xfrm>
            <a:off x="1339850" y="6347408"/>
            <a:ext cx="7145300" cy="307777"/>
          </a:xfrm>
          <a:prstGeom prst="rect">
            <a:avLst/>
          </a:prstGeom>
          <a:noFill/>
        </p:spPr>
        <p:txBody>
          <a:bodyPr wrap="square" rtlCol="0">
            <a:spAutoFit/>
          </a:bodyPr>
          <a:lstStyle/>
          <a:p>
            <a:pPr algn="ctr"/>
            <a:r>
              <a:rPr lang="fa-IR" sz="1400" b="1" dirty="0" smtClean="0">
                <a:solidFill>
                  <a:srgbClr val="C00000"/>
                </a:solidFill>
                <a:cs typeface="B Mitra" panose="00000400000000000000" pitchFamily="2" charset="-78"/>
              </a:rPr>
              <a:t>سومین همایش </a:t>
            </a:r>
            <a:r>
              <a:rPr lang="fa-IR" sz="1400" b="1" dirty="0">
                <a:solidFill>
                  <a:srgbClr val="C00000"/>
                </a:solidFill>
                <a:cs typeface="B Mitra" panose="00000400000000000000" pitchFamily="2" charset="-78"/>
              </a:rPr>
              <a:t>بین </a:t>
            </a:r>
            <a:r>
              <a:rPr lang="fa-IR" sz="1400" b="1" dirty="0" smtClean="0">
                <a:solidFill>
                  <a:srgbClr val="C00000"/>
                </a:solidFill>
                <a:cs typeface="B Mitra" panose="00000400000000000000" pitchFamily="2" charset="-78"/>
              </a:rPr>
              <a:t>المللی و هشتمین همایش ملی </a:t>
            </a:r>
            <a:r>
              <a:rPr lang="fa-IR" sz="1400" b="1" dirty="0">
                <a:solidFill>
                  <a:srgbClr val="C00000"/>
                </a:solidFill>
                <a:cs typeface="B Mitra" panose="00000400000000000000" pitchFamily="2" charset="-78"/>
              </a:rPr>
              <a:t>انجمن علمی مدیریت ورزشی ایران – </a:t>
            </a:r>
            <a:r>
              <a:rPr lang="fa-IR" sz="1400" b="1" dirty="0" smtClean="0">
                <a:solidFill>
                  <a:srgbClr val="C00000"/>
                </a:solidFill>
                <a:cs typeface="B Mitra" panose="00000400000000000000" pitchFamily="2" charset="-78"/>
              </a:rPr>
              <a:t>26 بهمن 1402</a:t>
            </a:r>
            <a:endParaRPr lang="en-US" sz="1400" b="1" dirty="0">
              <a:solidFill>
                <a:srgbClr val="C00000"/>
              </a:solidFill>
              <a:cs typeface="B Mitra" panose="00000400000000000000" pitchFamily="2" charset="-78"/>
            </a:endParaRPr>
          </a:p>
        </p:txBody>
      </p:sp>
    </p:spTree>
    <p:extLst>
      <p:ext uri="{BB962C8B-B14F-4D97-AF65-F5344CB8AC3E}">
        <p14:creationId xmlns:p14="http://schemas.microsoft.com/office/powerpoint/2010/main" val="13205474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alpha val="40000"/>
          </a:schemeClr>
        </a:solidFill>
        <a:effectLst/>
      </p:bgPr>
    </p:bg>
    <p:spTree>
      <p:nvGrpSpPr>
        <p:cNvPr id="1" name=""/>
        <p:cNvGrpSpPr/>
        <p:nvPr/>
      </p:nvGrpSpPr>
      <p:grpSpPr>
        <a:xfrm>
          <a:off x="0" y="0"/>
          <a:ext cx="0" cy="0"/>
          <a:chOff x="0" y="0"/>
          <a:chExt cx="0" cy="0"/>
        </a:xfrm>
      </p:grpSpPr>
      <p:sp>
        <p:nvSpPr>
          <p:cNvPr id="18" name="Rectangle 17"/>
          <p:cNvSpPr/>
          <p:nvPr/>
        </p:nvSpPr>
        <p:spPr>
          <a:xfrm>
            <a:off x="1149927" y="6210299"/>
            <a:ext cx="457200" cy="385465"/>
          </a:xfrm>
          <a:prstGeom prst="rect">
            <a:avLst/>
          </a:prstGeom>
          <a:solidFill>
            <a:schemeClr val="tx2">
              <a:lumMod val="10000"/>
              <a:lumOff val="90000"/>
            </a:schemeClr>
          </a:solidFill>
          <a:ln>
            <a:solidFill>
              <a:srgbClr val="C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5" name="TextBox 4"/>
          <p:cNvSpPr txBox="1"/>
          <p:nvPr/>
        </p:nvSpPr>
        <p:spPr>
          <a:xfrm>
            <a:off x="1189805" y="6260068"/>
            <a:ext cx="300090" cy="369332"/>
          </a:xfrm>
          <a:prstGeom prst="rect">
            <a:avLst/>
          </a:prstGeom>
          <a:noFill/>
        </p:spPr>
        <p:txBody>
          <a:bodyPr wrap="square" rtlCol="0">
            <a:spAutoFit/>
          </a:bodyPr>
          <a:lstStyle/>
          <a:p>
            <a:r>
              <a:rPr lang="fa-IR" b="1" dirty="0">
                <a:solidFill>
                  <a:srgbClr val="FF0000"/>
                </a:solidFill>
                <a:cs typeface="B Koodak" panose="00000700000000000000" pitchFamily="2" charset="-78"/>
              </a:rPr>
              <a:t>3</a:t>
            </a:r>
            <a:endParaRPr lang="en-US" b="1" dirty="0">
              <a:solidFill>
                <a:srgbClr val="FF0000"/>
              </a:solidFill>
              <a:cs typeface="B Koodak" panose="00000700000000000000" pitchFamily="2" charset="-78"/>
            </a:endParaRPr>
          </a:p>
        </p:txBody>
      </p:sp>
      <p:grpSp>
        <p:nvGrpSpPr>
          <p:cNvPr id="7" name="Group 3"/>
          <p:cNvGrpSpPr>
            <a:grpSpLocks/>
          </p:cNvGrpSpPr>
          <p:nvPr/>
        </p:nvGrpSpPr>
        <p:grpSpPr bwMode="auto">
          <a:xfrm>
            <a:off x="1149350" y="1334470"/>
            <a:ext cx="7385050" cy="4531723"/>
            <a:chOff x="724" y="1042"/>
            <a:chExt cx="4652" cy="1255"/>
          </a:xfrm>
        </p:grpSpPr>
        <p:sp>
          <p:nvSpPr>
            <p:cNvPr id="8" name="AutoShape 4"/>
            <p:cNvSpPr>
              <a:spLocks noChangeArrowheads="1"/>
            </p:cNvSpPr>
            <p:nvPr/>
          </p:nvSpPr>
          <p:spPr bwMode="gray">
            <a:xfrm>
              <a:off x="724" y="1042"/>
              <a:ext cx="4652" cy="1255"/>
            </a:xfrm>
            <a:prstGeom prst="roundRect">
              <a:avLst>
                <a:gd name="adj" fmla="val 10889"/>
              </a:avLst>
            </a:prstGeom>
            <a:gradFill rotWithShape="1">
              <a:gsLst>
                <a:gs pos="0">
                  <a:srgbClr val="DDDDDD">
                    <a:gamma/>
                    <a:tint val="51373"/>
                    <a:invGamma/>
                  </a:srgbClr>
                </a:gs>
                <a:gs pos="100000">
                  <a:srgbClr val="DDDDDD"/>
                </a:gs>
              </a:gsLst>
              <a:lin ang="2700000" scaled="1"/>
            </a:gradFill>
            <a:ln w="38100">
              <a:solidFill>
                <a:srgbClr val="FFFFFF"/>
              </a:solidFill>
              <a:round/>
              <a:headEnd/>
              <a:tailEnd/>
            </a:ln>
            <a:effectLst>
              <a:outerShdw dist="135003" dir="2928844" algn="ctr" rotWithShape="0">
                <a:srgbClr val="000000">
                  <a:alpha val="50000"/>
                </a:srgbClr>
              </a:outerShdw>
            </a:effectLst>
          </p:spPr>
          <p:txBody>
            <a:bodyPr wrap="none" anchor="ctr"/>
            <a:lstStyle/>
            <a:p>
              <a:endParaRPr lang="en-US"/>
            </a:p>
          </p:txBody>
        </p:sp>
        <p:sp>
          <p:nvSpPr>
            <p:cNvPr id="9" name="Freeform 6"/>
            <p:cNvSpPr>
              <a:spLocks/>
            </p:cNvSpPr>
            <p:nvPr/>
          </p:nvSpPr>
          <p:spPr bwMode="gray">
            <a:xfrm>
              <a:off x="844" y="1092"/>
              <a:ext cx="337" cy="337"/>
            </a:xfrm>
            <a:custGeom>
              <a:avLst/>
              <a:gdLst>
                <a:gd name="T0" fmla="*/ 118 w 596"/>
                <a:gd name="T1" fmla="*/ 0 h 598"/>
                <a:gd name="T2" fmla="*/ 0 w 596"/>
                <a:gd name="T3" fmla="*/ 118 h 598"/>
                <a:gd name="T4" fmla="*/ 0 w 596"/>
                <a:gd name="T5" fmla="*/ 589 h 598"/>
                <a:gd name="T6" fmla="*/ 161 w 596"/>
                <a:gd name="T7" fmla="*/ 174 h 598"/>
                <a:gd name="T8" fmla="*/ 589 w 596"/>
                <a:gd name="T9" fmla="*/ 0 h 598"/>
                <a:gd name="T10" fmla="*/ 118 w 596"/>
                <a:gd name="T11" fmla="*/ 0 h 598"/>
              </a:gdLst>
              <a:ahLst/>
              <a:cxnLst>
                <a:cxn ang="0">
                  <a:pos x="T0" y="T1"/>
                </a:cxn>
                <a:cxn ang="0">
                  <a:pos x="T2" y="T3"/>
                </a:cxn>
                <a:cxn ang="0">
                  <a:pos x="T4" y="T5"/>
                </a:cxn>
                <a:cxn ang="0">
                  <a:pos x="T6" y="T7"/>
                </a:cxn>
                <a:cxn ang="0">
                  <a:pos x="T8" y="T9"/>
                </a:cxn>
                <a:cxn ang="0">
                  <a:pos x="T10" y="T11"/>
                </a:cxn>
              </a:cxnLst>
              <a:rect l="0" t="0" r="r" b="b"/>
              <a:pathLst>
                <a:path w="596" h="598">
                  <a:moveTo>
                    <a:pt x="118" y="0"/>
                  </a:moveTo>
                  <a:cubicBezTo>
                    <a:pt x="53" y="0"/>
                    <a:pt x="0" y="53"/>
                    <a:pt x="0" y="118"/>
                  </a:cubicBezTo>
                  <a:lnTo>
                    <a:pt x="0" y="589"/>
                  </a:lnTo>
                  <a:cubicBezTo>
                    <a:pt x="27" y="598"/>
                    <a:pt x="12" y="309"/>
                    <a:pt x="161" y="174"/>
                  </a:cubicBezTo>
                  <a:cubicBezTo>
                    <a:pt x="310" y="39"/>
                    <a:pt x="596" y="29"/>
                    <a:pt x="589" y="0"/>
                  </a:cubicBezTo>
                  <a:lnTo>
                    <a:pt x="118" y="0"/>
                  </a:lnTo>
                  <a:close/>
                </a:path>
              </a:pathLst>
            </a:custGeom>
            <a:gradFill rotWithShape="1">
              <a:gsLst>
                <a:gs pos="0">
                  <a:srgbClr val="0066CC">
                    <a:gamma/>
                    <a:tint val="54510"/>
                    <a:invGamma/>
                  </a:srgbClr>
                </a:gs>
                <a:gs pos="50000">
                  <a:srgbClr val="0066CC">
                    <a:alpha val="0"/>
                  </a:srgbClr>
                </a:gs>
                <a:gs pos="100000">
                  <a:srgbClr val="0066CC">
                    <a:gamma/>
                    <a:tint val="54510"/>
                    <a:invGamma/>
                  </a:srgbClr>
                </a:gs>
              </a:gsLst>
              <a:lin ang="2700000" scaled="1"/>
            </a:gra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en-US"/>
            </a:p>
          </p:txBody>
        </p:sp>
      </p:grpSp>
      <p:sp>
        <p:nvSpPr>
          <p:cNvPr id="11" name="Rectangle 10"/>
          <p:cNvSpPr/>
          <p:nvPr/>
        </p:nvSpPr>
        <p:spPr>
          <a:xfrm>
            <a:off x="6296200" y="589460"/>
            <a:ext cx="1778051" cy="523220"/>
          </a:xfrm>
          <a:prstGeom prst="rect">
            <a:avLst/>
          </a:prstGeom>
        </p:spPr>
        <p:txBody>
          <a:bodyPr wrap="none">
            <a:spAutoFit/>
          </a:bodyPr>
          <a:lstStyle/>
          <a:p>
            <a:r>
              <a:rPr lang="fa-IR" altLang="en-US" sz="2800" b="1" dirty="0">
                <a:solidFill>
                  <a:srgbClr val="C00000"/>
                </a:solidFill>
                <a:cs typeface="B Titr" panose="00000700000000000000" pitchFamily="2" charset="-78"/>
              </a:rPr>
              <a:t>روش شناسی</a:t>
            </a:r>
            <a:endParaRPr lang="en-US" sz="2800" dirty="0">
              <a:solidFill>
                <a:srgbClr val="C00000"/>
              </a:solidFill>
            </a:endParaRPr>
          </a:p>
        </p:txBody>
      </p:sp>
      <p:grpSp>
        <p:nvGrpSpPr>
          <p:cNvPr id="12" name="Group 11"/>
          <p:cNvGrpSpPr>
            <a:grpSpLocks noChangeAspect="1"/>
          </p:cNvGrpSpPr>
          <p:nvPr/>
        </p:nvGrpSpPr>
        <p:grpSpPr>
          <a:xfrm>
            <a:off x="6172200" y="533400"/>
            <a:ext cx="2057400" cy="688836"/>
            <a:chOff x="2895597" y="890897"/>
            <a:chExt cx="6400802" cy="1823374"/>
          </a:xfrm>
        </p:grpSpPr>
        <p:sp>
          <p:nvSpPr>
            <p:cNvPr id="13" name="Freeform 12"/>
            <p:cNvSpPr>
              <a:spLocks noChangeAspect="1"/>
            </p:cNvSpPr>
            <p:nvPr/>
          </p:nvSpPr>
          <p:spPr bwMode="auto">
            <a:xfrm>
              <a:off x="2895597" y="897394"/>
              <a:ext cx="740912" cy="548640"/>
            </a:xfrm>
            <a:custGeom>
              <a:avLst/>
              <a:gdLst>
                <a:gd name="connsiteX0" fmla="*/ 0 w 818299"/>
                <a:gd name="connsiteY0" fmla="*/ 0 h 605944"/>
                <a:gd name="connsiteX1" fmla="*/ 818299 w 818299"/>
                <a:gd name="connsiteY1" fmla="*/ 0 h 605944"/>
                <a:gd name="connsiteX2" fmla="*/ 818299 w 818299"/>
                <a:gd name="connsiteY2" fmla="*/ 57159 h 605944"/>
                <a:gd name="connsiteX3" fmla="*/ 57159 w 818299"/>
                <a:gd name="connsiteY3" fmla="*/ 57159 h 605944"/>
                <a:gd name="connsiteX4" fmla="*/ 57159 w 818299"/>
                <a:gd name="connsiteY4" fmla="*/ 605944 h 605944"/>
                <a:gd name="connsiteX5" fmla="*/ 0 w 818299"/>
                <a:gd name="connsiteY5" fmla="*/ 605944 h 6059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18299" h="605944">
                  <a:moveTo>
                    <a:pt x="0" y="0"/>
                  </a:moveTo>
                  <a:lnTo>
                    <a:pt x="818299" y="0"/>
                  </a:lnTo>
                  <a:lnTo>
                    <a:pt x="818299" y="57159"/>
                  </a:lnTo>
                  <a:lnTo>
                    <a:pt x="57159" y="57159"/>
                  </a:lnTo>
                  <a:lnTo>
                    <a:pt x="57159" y="605944"/>
                  </a:lnTo>
                  <a:lnTo>
                    <a:pt x="0" y="605944"/>
                  </a:lnTo>
                  <a:close/>
                </a:path>
              </a:pathLst>
            </a:custGeom>
            <a:solidFill>
              <a:srgbClr val="FF2B2A"/>
            </a:solidFill>
            <a:ln w="9525">
              <a:noFill/>
              <a:round/>
              <a:headEnd/>
              <a:tailEnd/>
            </a:ln>
          </p:spPr>
          <p:txBody>
            <a:bodyPr vert="horz" wrap="square" lIns="91440" tIns="45720" rIns="91440" bIns="45720" numCol="1" rtlCol="0" anchor="t" anchorCtr="0" compatLnSpc="1">
              <a:prstTxWarp prst="textNoShape">
                <a:avLst/>
              </a:prstTxWarp>
              <a:noAutofit/>
            </a:bodyPr>
            <a:lstStyle/>
            <a:p>
              <a:pPr algn="ctr" defTabSz="914377"/>
              <a:endParaRPr lang="en-US">
                <a:solidFill>
                  <a:prstClr val="black"/>
                </a:solidFill>
                <a:latin typeface="Calibri" panose="020F0502020204030204"/>
              </a:endParaRPr>
            </a:p>
          </p:txBody>
        </p:sp>
        <p:sp>
          <p:nvSpPr>
            <p:cNvPr id="14" name="Freeform 13"/>
            <p:cNvSpPr>
              <a:spLocks noChangeAspect="1"/>
            </p:cNvSpPr>
            <p:nvPr/>
          </p:nvSpPr>
          <p:spPr bwMode="auto">
            <a:xfrm flipH="1">
              <a:off x="8555487" y="890897"/>
              <a:ext cx="740912" cy="548640"/>
            </a:xfrm>
            <a:custGeom>
              <a:avLst/>
              <a:gdLst>
                <a:gd name="connsiteX0" fmla="*/ 0 w 818299"/>
                <a:gd name="connsiteY0" fmla="*/ 0 h 605944"/>
                <a:gd name="connsiteX1" fmla="*/ 818299 w 818299"/>
                <a:gd name="connsiteY1" fmla="*/ 0 h 605944"/>
                <a:gd name="connsiteX2" fmla="*/ 818299 w 818299"/>
                <a:gd name="connsiteY2" fmla="*/ 57159 h 605944"/>
                <a:gd name="connsiteX3" fmla="*/ 57159 w 818299"/>
                <a:gd name="connsiteY3" fmla="*/ 57159 h 605944"/>
                <a:gd name="connsiteX4" fmla="*/ 57159 w 818299"/>
                <a:gd name="connsiteY4" fmla="*/ 605944 h 605944"/>
                <a:gd name="connsiteX5" fmla="*/ 0 w 818299"/>
                <a:gd name="connsiteY5" fmla="*/ 605944 h 6059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18299" h="605944">
                  <a:moveTo>
                    <a:pt x="0" y="0"/>
                  </a:moveTo>
                  <a:lnTo>
                    <a:pt x="818299" y="0"/>
                  </a:lnTo>
                  <a:lnTo>
                    <a:pt x="818299" y="57159"/>
                  </a:lnTo>
                  <a:lnTo>
                    <a:pt x="57159" y="57159"/>
                  </a:lnTo>
                  <a:lnTo>
                    <a:pt x="57159" y="605944"/>
                  </a:lnTo>
                  <a:lnTo>
                    <a:pt x="0" y="605944"/>
                  </a:lnTo>
                  <a:close/>
                </a:path>
              </a:pathLst>
            </a:custGeom>
            <a:solidFill>
              <a:srgbClr val="FFA803"/>
            </a:solidFill>
            <a:ln w="9525">
              <a:noFill/>
              <a:round/>
              <a:headEnd/>
              <a:tailEnd/>
            </a:ln>
          </p:spPr>
          <p:txBody>
            <a:bodyPr vert="horz" wrap="square" lIns="91440" tIns="45720" rIns="91440" bIns="45720" numCol="1" rtlCol="0" anchor="t" anchorCtr="0" compatLnSpc="1">
              <a:prstTxWarp prst="textNoShape">
                <a:avLst/>
              </a:prstTxWarp>
              <a:noAutofit/>
            </a:bodyPr>
            <a:lstStyle/>
            <a:p>
              <a:pPr algn="ctr" defTabSz="914377"/>
              <a:endParaRPr lang="en-US">
                <a:solidFill>
                  <a:prstClr val="black"/>
                </a:solidFill>
                <a:latin typeface="Calibri" panose="020F0502020204030204"/>
              </a:endParaRPr>
            </a:p>
          </p:txBody>
        </p:sp>
        <p:sp>
          <p:nvSpPr>
            <p:cNvPr id="15" name="Freeform 14"/>
            <p:cNvSpPr>
              <a:spLocks noChangeAspect="1"/>
            </p:cNvSpPr>
            <p:nvPr/>
          </p:nvSpPr>
          <p:spPr bwMode="auto">
            <a:xfrm flipV="1">
              <a:off x="2895598" y="2163124"/>
              <a:ext cx="740912" cy="548640"/>
            </a:xfrm>
            <a:custGeom>
              <a:avLst/>
              <a:gdLst>
                <a:gd name="connsiteX0" fmla="*/ 0 w 818299"/>
                <a:gd name="connsiteY0" fmla="*/ 0 h 605944"/>
                <a:gd name="connsiteX1" fmla="*/ 818299 w 818299"/>
                <a:gd name="connsiteY1" fmla="*/ 0 h 605944"/>
                <a:gd name="connsiteX2" fmla="*/ 818299 w 818299"/>
                <a:gd name="connsiteY2" fmla="*/ 57159 h 605944"/>
                <a:gd name="connsiteX3" fmla="*/ 57159 w 818299"/>
                <a:gd name="connsiteY3" fmla="*/ 57159 h 605944"/>
                <a:gd name="connsiteX4" fmla="*/ 57159 w 818299"/>
                <a:gd name="connsiteY4" fmla="*/ 605944 h 605944"/>
                <a:gd name="connsiteX5" fmla="*/ 0 w 818299"/>
                <a:gd name="connsiteY5" fmla="*/ 605944 h 6059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18299" h="605944">
                  <a:moveTo>
                    <a:pt x="0" y="0"/>
                  </a:moveTo>
                  <a:lnTo>
                    <a:pt x="818299" y="0"/>
                  </a:lnTo>
                  <a:lnTo>
                    <a:pt x="818299" y="57159"/>
                  </a:lnTo>
                  <a:lnTo>
                    <a:pt x="57159" y="57159"/>
                  </a:lnTo>
                  <a:lnTo>
                    <a:pt x="57159" y="605944"/>
                  </a:lnTo>
                  <a:lnTo>
                    <a:pt x="0" y="605944"/>
                  </a:lnTo>
                  <a:close/>
                </a:path>
              </a:pathLst>
            </a:custGeom>
            <a:solidFill>
              <a:srgbClr val="85C401"/>
            </a:solidFill>
            <a:ln w="9525">
              <a:noFill/>
              <a:round/>
              <a:headEnd/>
              <a:tailEnd/>
            </a:ln>
          </p:spPr>
          <p:txBody>
            <a:bodyPr vert="horz" wrap="square" lIns="91440" tIns="45720" rIns="91440" bIns="45720" numCol="1" rtlCol="0" anchor="t" anchorCtr="0" compatLnSpc="1">
              <a:prstTxWarp prst="textNoShape">
                <a:avLst/>
              </a:prstTxWarp>
              <a:noAutofit/>
            </a:bodyPr>
            <a:lstStyle/>
            <a:p>
              <a:pPr algn="ctr" defTabSz="914377"/>
              <a:endParaRPr lang="en-US">
                <a:solidFill>
                  <a:prstClr val="black"/>
                </a:solidFill>
                <a:latin typeface="Calibri" panose="020F0502020204030204"/>
              </a:endParaRPr>
            </a:p>
          </p:txBody>
        </p:sp>
        <p:sp>
          <p:nvSpPr>
            <p:cNvPr id="19" name="Freeform 18"/>
            <p:cNvSpPr>
              <a:spLocks noChangeAspect="1"/>
            </p:cNvSpPr>
            <p:nvPr/>
          </p:nvSpPr>
          <p:spPr bwMode="auto">
            <a:xfrm flipH="1" flipV="1">
              <a:off x="8555487" y="2165631"/>
              <a:ext cx="740912" cy="548640"/>
            </a:xfrm>
            <a:custGeom>
              <a:avLst/>
              <a:gdLst>
                <a:gd name="connsiteX0" fmla="*/ 0 w 818299"/>
                <a:gd name="connsiteY0" fmla="*/ 0 h 605944"/>
                <a:gd name="connsiteX1" fmla="*/ 818299 w 818299"/>
                <a:gd name="connsiteY1" fmla="*/ 0 h 605944"/>
                <a:gd name="connsiteX2" fmla="*/ 818299 w 818299"/>
                <a:gd name="connsiteY2" fmla="*/ 57159 h 605944"/>
                <a:gd name="connsiteX3" fmla="*/ 57159 w 818299"/>
                <a:gd name="connsiteY3" fmla="*/ 57159 h 605944"/>
                <a:gd name="connsiteX4" fmla="*/ 57159 w 818299"/>
                <a:gd name="connsiteY4" fmla="*/ 605944 h 605944"/>
                <a:gd name="connsiteX5" fmla="*/ 0 w 818299"/>
                <a:gd name="connsiteY5" fmla="*/ 605944 h 6059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18299" h="605944">
                  <a:moveTo>
                    <a:pt x="0" y="0"/>
                  </a:moveTo>
                  <a:lnTo>
                    <a:pt x="818299" y="0"/>
                  </a:lnTo>
                  <a:lnTo>
                    <a:pt x="818299" y="57159"/>
                  </a:lnTo>
                  <a:lnTo>
                    <a:pt x="57159" y="57159"/>
                  </a:lnTo>
                  <a:lnTo>
                    <a:pt x="57159" y="605944"/>
                  </a:lnTo>
                  <a:lnTo>
                    <a:pt x="0" y="605944"/>
                  </a:lnTo>
                  <a:close/>
                </a:path>
              </a:pathLst>
            </a:custGeom>
            <a:solidFill>
              <a:srgbClr val="3EB8CD"/>
            </a:solidFill>
            <a:ln w="9525">
              <a:noFill/>
              <a:round/>
              <a:headEnd/>
              <a:tailEnd/>
            </a:ln>
          </p:spPr>
          <p:txBody>
            <a:bodyPr vert="horz" wrap="square" lIns="91440" tIns="45720" rIns="91440" bIns="45720" numCol="1" rtlCol="0" anchor="t" anchorCtr="0" compatLnSpc="1">
              <a:prstTxWarp prst="textNoShape">
                <a:avLst/>
              </a:prstTxWarp>
              <a:noAutofit/>
            </a:bodyPr>
            <a:lstStyle/>
            <a:p>
              <a:pPr algn="ctr" defTabSz="914377"/>
              <a:endParaRPr lang="en-US">
                <a:solidFill>
                  <a:prstClr val="black"/>
                </a:solidFill>
                <a:latin typeface="Calibri" panose="020F0502020204030204"/>
              </a:endParaRPr>
            </a:p>
          </p:txBody>
        </p:sp>
      </p:grpSp>
      <p:sp>
        <p:nvSpPr>
          <p:cNvPr id="20" name="Shape 116"/>
          <p:cNvSpPr/>
          <p:nvPr/>
        </p:nvSpPr>
        <p:spPr>
          <a:xfrm>
            <a:off x="1874838" y="1614639"/>
            <a:ext cx="6286500" cy="3971383"/>
          </a:xfrm>
          <a:prstGeom prst="rect">
            <a:avLst/>
          </a:prstGeom>
          <a:solidFill>
            <a:srgbClr val="FFFFFF">
              <a:alpha val="26540"/>
            </a:srgbClr>
          </a:solidFill>
          <a:ln>
            <a:noFill/>
          </a:ln>
        </p:spPr>
        <p:txBody>
          <a:bodyPr spcFirstLastPara="1" wrap="square" lIns="91427" tIns="91427" rIns="91427" bIns="91427" anchor="ctr" anchorCtr="0">
            <a:noAutofit/>
          </a:bodyPr>
          <a:lstStyle/>
          <a:p>
            <a:pPr algn="justLow" defTabSz="1058299" rtl="1" fontAlgn="base">
              <a:lnSpc>
                <a:spcPct val="150000"/>
              </a:lnSpc>
              <a:spcBef>
                <a:spcPct val="0"/>
              </a:spcBef>
              <a:spcAft>
                <a:spcPct val="0"/>
              </a:spcAft>
              <a:defRPr/>
            </a:pPr>
            <a:r>
              <a:rPr lang="fa-IR" sz="1800" b="1" kern="1200" dirty="0">
                <a:solidFill>
                  <a:prstClr val="black"/>
                </a:solidFill>
                <a:latin typeface="B Nazanin"/>
                <a:cs typeface="B Koodak" panose="00000700000000000000" pitchFamily="2" charset="-78"/>
              </a:rPr>
              <a:t>1)حداکثر زمان ارائه مقالات 10 دقیقه  است. خواهشمند است در زمان بندی ارائه این نکته مورد توجه قرار گیرد. </a:t>
            </a:r>
            <a:r>
              <a:rPr lang="fa-IR" sz="1800" b="1" kern="1200" dirty="0">
                <a:solidFill>
                  <a:srgbClr val="FF0000"/>
                </a:solidFill>
                <a:latin typeface="B Nazanin"/>
                <a:cs typeface="B Koodak" panose="00000700000000000000" pitchFamily="2" charset="-78"/>
              </a:rPr>
              <a:t>اتمام سخنرانی در زمان مقرر مهم ترین شاخص ارزیابی سخنرانی می باشد. </a:t>
            </a:r>
          </a:p>
          <a:p>
            <a:pPr algn="justLow" defTabSz="1058299" rtl="1" fontAlgn="base">
              <a:lnSpc>
                <a:spcPct val="150000"/>
              </a:lnSpc>
              <a:spcBef>
                <a:spcPct val="0"/>
              </a:spcBef>
              <a:spcAft>
                <a:spcPct val="0"/>
              </a:spcAft>
              <a:defRPr/>
            </a:pPr>
            <a:endParaRPr lang="fa-IR" sz="1800" b="1" kern="1200" dirty="0">
              <a:solidFill>
                <a:prstClr val="black"/>
              </a:solidFill>
              <a:latin typeface="B Nazanin"/>
              <a:cs typeface="B Koodak" panose="00000700000000000000" pitchFamily="2" charset="-78"/>
            </a:endParaRPr>
          </a:p>
          <a:p>
            <a:pPr algn="justLow" defTabSz="1058299" rtl="1" fontAlgn="base">
              <a:lnSpc>
                <a:spcPct val="150000"/>
              </a:lnSpc>
              <a:spcBef>
                <a:spcPct val="0"/>
              </a:spcBef>
              <a:spcAft>
                <a:spcPct val="0"/>
              </a:spcAft>
              <a:defRPr/>
            </a:pPr>
            <a:r>
              <a:rPr lang="fa-IR" sz="1800" b="1" kern="1200" dirty="0">
                <a:solidFill>
                  <a:prstClr val="black"/>
                </a:solidFill>
                <a:latin typeface="B Nazanin"/>
                <a:cs typeface="B Koodak" panose="00000700000000000000" pitchFamily="2" charset="-78"/>
              </a:rPr>
              <a:t>2) به منظور ارائه شفاهي مقاله، نويسندگان محترم باید فایل پاورپوینت سخنرانی خود را </a:t>
            </a:r>
            <a:r>
              <a:rPr lang="fa-IR" b="1" dirty="0">
                <a:solidFill>
                  <a:prstClr val="black"/>
                </a:solidFill>
                <a:latin typeface="B Nazanin"/>
                <a:cs typeface="B Koodak" panose="00000700000000000000" pitchFamily="2" charset="-78"/>
              </a:rPr>
              <a:t>حداکثر تا روز قبل از همایش ارسال کنید</a:t>
            </a:r>
            <a:r>
              <a:rPr lang="fa-IR" sz="1800" b="1" kern="1200" dirty="0">
                <a:solidFill>
                  <a:prstClr val="black"/>
                </a:solidFill>
                <a:latin typeface="B Nazanin"/>
                <a:cs typeface="B Koodak" panose="00000700000000000000" pitchFamily="2" charset="-78"/>
              </a:rPr>
              <a:t>. در تهیه این فایل دقت فرمایید که از فونت‌ های فارسی، سایزها و رنگ‌هایی استفاده نمایید که متن ها، شکل ها و جدول ها کاملاً خوانا باشند. </a:t>
            </a:r>
          </a:p>
        </p:txBody>
      </p:sp>
      <p:sp>
        <p:nvSpPr>
          <p:cNvPr id="17" name="TextBox 16"/>
          <p:cNvSpPr txBox="1"/>
          <p:nvPr/>
        </p:nvSpPr>
        <p:spPr>
          <a:xfrm>
            <a:off x="1374684" y="6314002"/>
            <a:ext cx="7145300" cy="307777"/>
          </a:xfrm>
          <a:prstGeom prst="rect">
            <a:avLst/>
          </a:prstGeom>
          <a:noFill/>
        </p:spPr>
        <p:txBody>
          <a:bodyPr wrap="square" rtlCol="0">
            <a:spAutoFit/>
          </a:bodyPr>
          <a:lstStyle/>
          <a:p>
            <a:pPr algn="ctr"/>
            <a:r>
              <a:rPr lang="fa-IR" sz="1400" b="1" dirty="0" smtClean="0">
                <a:solidFill>
                  <a:srgbClr val="C00000"/>
                </a:solidFill>
                <a:cs typeface="B Mitra" panose="00000400000000000000" pitchFamily="2" charset="-78"/>
              </a:rPr>
              <a:t>سومین همایش </a:t>
            </a:r>
            <a:r>
              <a:rPr lang="fa-IR" sz="1400" b="1" dirty="0">
                <a:solidFill>
                  <a:srgbClr val="C00000"/>
                </a:solidFill>
                <a:cs typeface="B Mitra" panose="00000400000000000000" pitchFamily="2" charset="-78"/>
              </a:rPr>
              <a:t>بین </a:t>
            </a:r>
            <a:r>
              <a:rPr lang="fa-IR" sz="1400" b="1" dirty="0" smtClean="0">
                <a:solidFill>
                  <a:srgbClr val="C00000"/>
                </a:solidFill>
                <a:cs typeface="B Mitra" panose="00000400000000000000" pitchFamily="2" charset="-78"/>
              </a:rPr>
              <a:t>المللی و هشتمین همایش ملی </a:t>
            </a:r>
            <a:r>
              <a:rPr lang="fa-IR" sz="1400" b="1" dirty="0">
                <a:solidFill>
                  <a:srgbClr val="C00000"/>
                </a:solidFill>
                <a:cs typeface="B Mitra" panose="00000400000000000000" pitchFamily="2" charset="-78"/>
              </a:rPr>
              <a:t>انجمن علمی مدیریت ورزشی ایران – </a:t>
            </a:r>
            <a:r>
              <a:rPr lang="fa-IR" sz="1400" b="1" dirty="0" smtClean="0">
                <a:solidFill>
                  <a:srgbClr val="C00000"/>
                </a:solidFill>
                <a:cs typeface="B Mitra" panose="00000400000000000000" pitchFamily="2" charset="-78"/>
              </a:rPr>
              <a:t>26 بهمن 1402</a:t>
            </a:r>
            <a:endParaRPr lang="en-US" sz="1400" b="1" dirty="0">
              <a:solidFill>
                <a:srgbClr val="C00000"/>
              </a:solidFill>
              <a:cs typeface="B Mitra" panose="00000400000000000000" pitchFamily="2" charset="-78"/>
            </a:endParaRPr>
          </a:p>
        </p:txBody>
      </p:sp>
    </p:spTree>
    <p:extLst>
      <p:ext uri="{BB962C8B-B14F-4D97-AF65-F5344CB8AC3E}">
        <p14:creationId xmlns:p14="http://schemas.microsoft.com/office/powerpoint/2010/main" val="11423811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alpha val="40000"/>
          </a:schemeClr>
        </a:solidFill>
        <a:effectLst/>
      </p:bgPr>
    </p:bg>
    <p:spTree>
      <p:nvGrpSpPr>
        <p:cNvPr id="1" name=""/>
        <p:cNvGrpSpPr/>
        <p:nvPr/>
      </p:nvGrpSpPr>
      <p:grpSpPr>
        <a:xfrm>
          <a:off x="0" y="0"/>
          <a:ext cx="0" cy="0"/>
          <a:chOff x="0" y="0"/>
          <a:chExt cx="0" cy="0"/>
        </a:xfrm>
      </p:grpSpPr>
      <p:sp>
        <p:nvSpPr>
          <p:cNvPr id="18" name="Rectangle 17"/>
          <p:cNvSpPr/>
          <p:nvPr/>
        </p:nvSpPr>
        <p:spPr>
          <a:xfrm>
            <a:off x="1149927" y="6210299"/>
            <a:ext cx="457200" cy="385465"/>
          </a:xfrm>
          <a:prstGeom prst="rect">
            <a:avLst/>
          </a:prstGeom>
          <a:solidFill>
            <a:schemeClr val="tx2">
              <a:lumMod val="10000"/>
              <a:lumOff val="90000"/>
            </a:schemeClr>
          </a:solidFill>
          <a:ln>
            <a:solidFill>
              <a:srgbClr val="C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5" name="TextBox 4"/>
          <p:cNvSpPr txBox="1"/>
          <p:nvPr/>
        </p:nvSpPr>
        <p:spPr>
          <a:xfrm>
            <a:off x="1189805" y="6260068"/>
            <a:ext cx="300090" cy="369332"/>
          </a:xfrm>
          <a:prstGeom prst="rect">
            <a:avLst/>
          </a:prstGeom>
          <a:noFill/>
        </p:spPr>
        <p:txBody>
          <a:bodyPr wrap="square" rtlCol="0">
            <a:spAutoFit/>
          </a:bodyPr>
          <a:lstStyle/>
          <a:p>
            <a:r>
              <a:rPr lang="fa-IR" b="1" dirty="0">
                <a:solidFill>
                  <a:srgbClr val="FF0000"/>
                </a:solidFill>
                <a:cs typeface="B Koodak" panose="00000700000000000000" pitchFamily="2" charset="-78"/>
              </a:rPr>
              <a:t>4</a:t>
            </a:r>
            <a:endParaRPr lang="en-US" b="1" dirty="0">
              <a:solidFill>
                <a:srgbClr val="FF0000"/>
              </a:solidFill>
              <a:cs typeface="B Koodak" panose="00000700000000000000" pitchFamily="2" charset="-78"/>
            </a:endParaRPr>
          </a:p>
        </p:txBody>
      </p:sp>
      <p:grpSp>
        <p:nvGrpSpPr>
          <p:cNvPr id="6" name="Group 3"/>
          <p:cNvGrpSpPr>
            <a:grpSpLocks/>
          </p:cNvGrpSpPr>
          <p:nvPr/>
        </p:nvGrpSpPr>
        <p:grpSpPr bwMode="auto">
          <a:xfrm>
            <a:off x="1149350" y="1334470"/>
            <a:ext cx="7385050" cy="4531723"/>
            <a:chOff x="724" y="1042"/>
            <a:chExt cx="4652" cy="1255"/>
          </a:xfrm>
        </p:grpSpPr>
        <p:sp>
          <p:nvSpPr>
            <p:cNvPr id="7" name="AutoShape 4"/>
            <p:cNvSpPr>
              <a:spLocks noChangeArrowheads="1"/>
            </p:cNvSpPr>
            <p:nvPr/>
          </p:nvSpPr>
          <p:spPr bwMode="gray">
            <a:xfrm>
              <a:off x="724" y="1042"/>
              <a:ext cx="4652" cy="1255"/>
            </a:xfrm>
            <a:prstGeom prst="roundRect">
              <a:avLst>
                <a:gd name="adj" fmla="val 10889"/>
              </a:avLst>
            </a:prstGeom>
            <a:gradFill rotWithShape="1">
              <a:gsLst>
                <a:gs pos="0">
                  <a:srgbClr val="DDDDDD">
                    <a:gamma/>
                    <a:tint val="51373"/>
                    <a:invGamma/>
                  </a:srgbClr>
                </a:gs>
                <a:gs pos="100000">
                  <a:srgbClr val="DDDDDD"/>
                </a:gs>
              </a:gsLst>
              <a:lin ang="2700000" scaled="1"/>
            </a:gradFill>
            <a:ln w="38100">
              <a:solidFill>
                <a:srgbClr val="FFFFFF"/>
              </a:solidFill>
              <a:round/>
              <a:headEnd/>
              <a:tailEnd/>
            </a:ln>
            <a:effectLst>
              <a:outerShdw dist="135003" dir="2928844" algn="ctr" rotWithShape="0">
                <a:srgbClr val="000000">
                  <a:alpha val="50000"/>
                </a:srgbClr>
              </a:outerShdw>
            </a:effectLst>
          </p:spPr>
          <p:txBody>
            <a:bodyPr wrap="none" anchor="ctr"/>
            <a:lstStyle/>
            <a:p>
              <a:endParaRPr lang="en-US"/>
            </a:p>
          </p:txBody>
        </p:sp>
        <p:sp>
          <p:nvSpPr>
            <p:cNvPr id="8" name="Freeform 6"/>
            <p:cNvSpPr>
              <a:spLocks/>
            </p:cNvSpPr>
            <p:nvPr/>
          </p:nvSpPr>
          <p:spPr bwMode="gray">
            <a:xfrm>
              <a:off x="844" y="1092"/>
              <a:ext cx="337" cy="337"/>
            </a:xfrm>
            <a:custGeom>
              <a:avLst/>
              <a:gdLst>
                <a:gd name="T0" fmla="*/ 118 w 596"/>
                <a:gd name="T1" fmla="*/ 0 h 598"/>
                <a:gd name="T2" fmla="*/ 0 w 596"/>
                <a:gd name="T3" fmla="*/ 118 h 598"/>
                <a:gd name="T4" fmla="*/ 0 w 596"/>
                <a:gd name="T5" fmla="*/ 589 h 598"/>
                <a:gd name="T6" fmla="*/ 161 w 596"/>
                <a:gd name="T7" fmla="*/ 174 h 598"/>
                <a:gd name="T8" fmla="*/ 589 w 596"/>
                <a:gd name="T9" fmla="*/ 0 h 598"/>
                <a:gd name="T10" fmla="*/ 118 w 596"/>
                <a:gd name="T11" fmla="*/ 0 h 598"/>
              </a:gdLst>
              <a:ahLst/>
              <a:cxnLst>
                <a:cxn ang="0">
                  <a:pos x="T0" y="T1"/>
                </a:cxn>
                <a:cxn ang="0">
                  <a:pos x="T2" y="T3"/>
                </a:cxn>
                <a:cxn ang="0">
                  <a:pos x="T4" y="T5"/>
                </a:cxn>
                <a:cxn ang="0">
                  <a:pos x="T6" y="T7"/>
                </a:cxn>
                <a:cxn ang="0">
                  <a:pos x="T8" y="T9"/>
                </a:cxn>
                <a:cxn ang="0">
                  <a:pos x="T10" y="T11"/>
                </a:cxn>
              </a:cxnLst>
              <a:rect l="0" t="0" r="r" b="b"/>
              <a:pathLst>
                <a:path w="596" h="598">
                  <a:moveTo>
                    <a:pt x="118" y="0"/>
                  </a:moveTo>
                  <a:cubicBezTo>
                    <a:pt x="53" y="0"/>
                    <a:pt x="0" y="53"/>
                    <a:pt x="0" y="118"/>
                  </a:cubicBezTo>
                  <a:lnTo>
                    <a:pt x="0" y="589"/>
                  </a:lnTo>
                  <a:cubicBezTo>
                    <a:pt x="27" y="598"/>
                    <a:pt x="12" y="309"/>
                    <a:pt x="161" y="174"/>
                  </a:cubicBezTo>
                  <a:cubicBezTo>
                    <a:pt x="310" y="39"/>
                    <a:pt x="596" y="29"/>
                    <a:pt x="589" y="0"/>
                  </a:cubicBezTo>
                  <a:lnTo>
                    <a:pt x="118" y="0"/>
                  </a:lnTo>
                  <a:close/>
                </a:path>
              </a:pathLst>
            </a:custGeom>
            <a:gradFill rotWithShape="1">
              <a:gsLst>
                <a:gs pos="0">
                  <a:srgbClr val="0066CC">
                    <a:gamma/>
                    <a:tint val="54510"/>
                    <a:invGamma/>
                  </a:srgbClr>
                </a:gs>
                <a:gs pos="50000">
                  <a:srgbClr val="0066CC">
                    <a:alpha val="0"/>
                  </a:srgbClr>
                </a:gs>
                <a:gs pos="100000">
                  <a:srgbClr val="0066CC">
                    <a:gamma/>
                    <a:tint val="54510"/>
                    <a:invGamma/>
                  </a:srgbClr>
                </a:gs>
              </a:gsLst>
              <a:lin ang="2700000" scaled="1"/>
            </a:gra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en-US"/>
            </a:p>
          </p:txBody>
        </p:sp>
      </p:grpSp>
      <p:sp>
        <p:nvSpPr>
          <p:cNvPr id="10" name="Rectangle 9"/>
          <p:cNvSpPr/>
          <p:nvPr/>
        </p:nvSpPr>
        <p:spPr>
          <a:xfrm>
            <a:off x="6558966" y="581676"/>
            <a:ext cx="1117614" cy="523220"/>
          </a:xfrm>
          <a:prstGeom prst="rect">
            <a:avLst/>
          </a:prstGeom>
        </p:spPr>
        <p:txBody>
          <a:bodyPr wrap="none">
            <a:spAutoFit/>
          </a:bodyPr>
          <a:lstStyle/>
          <a:p>
            <a:r>
              <a:rPr lang="fa-IR" altLang="en-US" sz="2800" b="1" dirty="0">
                <a:solidFill>
                  <a:srgbClr val="C00000"/>
                </a:solidFill>
                <a:cs typeface="B Titr" panose="00000700000000000000" pitchFamily="2" charset="-78"/>
              </a:rPr>
              <a:t>یافته ها</a:t>
            </a:r>
            <a:endParaRPr lang="en-US" sz="2800" dirty="0">
              <a:solidFill>
                <a:srgbClr val="C00000"/>
              </a:solidFill>
            </a:endParaRPr>
          </a:p>
        </p:txBody>
      </p:sp>
      <p:grpSp>
        <p:nvGrpSpPr>
          <p:cNvPr id="11" name="Group 10"/>
          <p:cNvGrpSpPr>
            <a:grpSpLocks noChangeAspect="1"/>
          </p:cNvGrpSpPr>
          <p:nvPr/>
        </p:nvGrpSpPr>
        <p:grpSpPr>
          <a:xfrm>
            <a:off x="6096000" y="454164"/>
            <a:ext cx="2057400" cy="688836"/>
            <a:chOff x="2895597" y="890897"/>
            <a:chExt cx="6400802" cy="1823374"/>
          </a:xfrm>
        </p:grpSpPr>
        <p:sp>
          <p:nvSpPr>
            <p:cNvPr id="12" name="Freeform 11"/>
            <p:cNvSpPr>
              <a:spLocks noChangeAspect="1"/>
            </p:cNvSpPr>
            <p:nvPr/>
          </p:nvSpPr>
          <p:spPr bwMode="auto">
            <a:xfrm>
              <a:off x="2895597" y="897394"/>
              <a:ext cx="740912" cy="548640"/>
            </a:xfrm>
            <a:custGeom>
              <a:avLst/>
              <a:gdLst>
                <a:gd name="connsiteX0" fmla="*/ 0 w 818299"/>
                <a:gd name="connsiteY0" fmla="*/ 0 h 605944"/>
                <a:gd name="connsiteX1" fmla="*/ 818299 w 818299"/>
                <a:gd name="connsiteY1" fmla="*/ 0 h 605944"/>
                <a:gd name="connsiteX2" fmla="*/ 818299 w 818299"/>
                <a:gd name="connsiteY2" fmla="*/ 57159 h 605944"/>
                <a:gd name="connsiteX3" fmla="*/ 57159 w 818299"/>
                <a:gd name="connsiteY3" fmla="*/ 57159 h 605944"/>
                <a:gd name="connsiteX4" fmla="*/ 57159 w 818299"/>
                <a:gd name="connsiteY4" fmla="*/ 605944 h 605944"/>
                <a:gd name="connsiteX5" fmla="*/ 0 w 818299"/>
                <a:gd name="connsiteY5" fmla="*/ 605944 h 6059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18299" h="605944">
                  <a:moveTo>
                    <a:pt x="0" y="0"/>
                  </a:moveTo>
                  <a:lnTo>
                    <a:pt x="818299" y="0"/>
                  </a:lnTo>
                  <a:lnTo>
                    <a:pt x="818299" y="57159"/>
                  </a:lnTo>
                  <a:lnTo>
                    <a:pt x="57159" y="57159"/>
                  </a:lnTo>
                  <a:lnTo>
                    <a:pt x="57159" y="605944"/>
                  </a:lnTo>
                  <a:lnTo>
                    <a:pt x="0" y="605944"/>
                  </a:lnTo>
                  <a:close/>
                </a:path>
              </a:pathLst>
            </a:custGeom>
            <a:solidFill>
              <a:srgbClr val="FF2B2A"/>
            </a:solidFill>
            <a:ln w="9525">
              <a:noFill/>
              <a:round/>
              <a:headEnd/>
              <a:tailEnd/>
            </a:ln>
          </p:spPr>
          <p:txBody>
            <a:bodyPr vert="horz" wrap="square" lIns="91440" tIns="45720" rIns="91440" bIns="45720" numCol="1" rtlCol="0" anchor="t" anchorCtr="0" compatLnSpc="1">
              <a:prstTxWarp prst="textNoShape">
                <a:avLst/>
              </a:prstTxWarp>
              <a:noAutofit/>
            </a:bodyPr>
            <a:lstStyle/>
            <a:p>
              <a:pPr algn="ctr" defTabSz="914377"/>
              <a:endParaRPr lang="en-US">
                <a:solidFill>
                  <a:prstClr val="black"/>
                </a:solidFill>
                <a:latin typeface="Calibri" panose="020F0502020204030204"/>
              </a:endParaRPr>
            </a:p>
          </p:txBody>
        </p:sp>
        <p:sp>
          <p:nvSpPr>
            <p:cNvPr id="13" name="Freeform 12"/>
            <p:cNvSpPr>
              <a:spLocks noChangeAspect="1"/>
            </p:cNvSpPr>
            <p:nvPr/>
          </p:nvSpPr>
          <p:spPr bwMode="auto">
            <a:xfrm flipH="1">
              <a:off x="8555487" y="890897"/>
              <a:ext cx="740912" cy="548640"/>
            </a:xfrm>
            <a:custGeom>
              <a:avLst/>
              <a:gdLst>
                <a:gd name="connsiteX0" fmla="*/ 0 w 818299"/>
                <a:gd name="connsiteY0" fmla="*/ 0 h 605944"/>
                <a:gd name="connsiteX1" fmla="*/ 818299 w 818299"/>
                <a:gd name="connsiteY1" fmla="*/ 0 h 605944"/>
                <a:gd name="connsiteX2" fmla="*/ 818299 w 818299"/>
                <a:gd name="connsiteY2" fmla="*/ 57159 h 605944"/>
                <a:gd name="connsiteX3" fmla="*/ 57159 w 818299"/>
                <a:gd name="connsiteY3" fmla="*/ 57159 h 605944"/>
                <a:gd name="connsiteX4" fmla="*/ 57159 w 818299"/>
                <a:gd name="connsiteY4" fmla="*/ 605944 h 605944"/>
                <a:gd name="connsiteX5" fmla="*/ 0 w 818299"/>
                <a:gd name="connsiteY5" fmla="*/ 605944 h 6059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18299" h="605944">
                  <a:moveTo>
                    <a:pt x="0" y="0"/>
                  </a:moveTo>
                  <a:lnTo>
                    <a:pt x="818299" y="0"/>
                  </a:lnTo>
                  <a:lnTo>
                    <a:pt x="818299" y="57159"/>
                  </a:lnTo>
                  <a:lnTo>
                    <a:pt x="57159" y="57159"/>
                  </a:lnTo>
                  <a:lnTo>
                    <a:pt x="57159" y="605944"/>
                  </a:lnTo>
                  <a:lnTo>
                    <a:pt x="0" y="605944"/>
                  </a:lnTo>
                  <a:close/>
                </a:path>
              </a:pathLst>
            </a:custGeom>
            <a:solidFill>
              <a:srgbClr val="FFA803"/>
            </a:solidFill>
            <a:ln w="9525">
              <a:noFill/>
              <a:round/>
              <a:headEnd/>
              <a:tailEnd/>
            </a:ln>
          </p:spPr>
          <p:txBody>
            <a:bodyPr vert="horz" wrap="square" lIns="91440" tIns="45720" rIns="91440" bIns="45720" numCol="1" rtlCol="0" anchor="t" anchorCtr="0" compatLnSpc="1">
              <a:prstTxWarp prst="textNoShape">
                <a:avLst/>
              </a:prstTxWarp>
              <a:noAutofit/>
            </a:bodyPr>
            <a:lstStyle/>
            <a:p>
              <a:pPr algn="ctr" defTabSz="914377"/>
              <a:endParaRPr lang="en-US">
                <a:solidFill>
                  <a:prstClr val="black"/>
                </a:solidFill>
                <a:latin typeface="Calibri" panose="020F0502020204030204"/>
              </a:endParaRPr>
            </a:p>
          </p:txBody>
        </p:sp>
        <p:sp>
          <p:nvSpPr>
            <p:cNvPr id="14" name="Freeform 13"/>
            <p:cNvSpPr>
              <a:spLocks noChangeAspect="1"/>
            </p:cNvSpPr>
            <p:nvPr/>
          </p:nvSpPr>
          <p:spPr bwMode="auto">
            <a:xfrm flipV="1">
              <a:off x="2895598" y="2163124"/>
              <a:ext cx="740912" cy="548640"/>
            </a:xfrm>
            <a:custGeom>
              <a:avLst/>
              <a:gdLst>
                <a:gd name="connsiteX0" fmla="*/ 0 w 818299"/>
                <a:gd name="connsiteY0" fmla="*/ 0 h 605944"/>
                <a:gd name="connsiteX1" fmla="*/ 818299 w 818299"/>
                <a:gd name="connsiteY1" fmla="*/ 0 h 605944"/>
                <a:gd name="connsiteX2" fmla="*/ 818299 w 818299"/>
                <a:gd name="connsiteY2" fmla="*/ 57159 h 605944"/>
                <a:gd name="connsiteX3" fmla="*/ 57159 w 818299"/>
                <a:gd name="connsiteY3" fmla="*/ 57159 h 605944"/>
                <a:gd name="connsiteX4" fmla="*/ 57159 w 818299"/>
                <a:gd name="connsiteY4" fmla="*/ 605944 h 605944"/>
                <a:gd name="connsiteX5" fmla="*/ 0 w 818299"/>
                <a:gd name="connsiteY5" fmla="*/ 605944 h 6059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18299" h="605944">
                  <a:moveTo>
                    <a:pt x="0" y="0"/>
                  </a:moveTo>
                  <a:lnTo>
                    <a:pt x="818299" y="0"/>
                  </a:lnTo>
                  <a:lnTo>
                    <a:pt x="818299" y="57159"/>
                  </a:lnTo>
                  <a:lnTo>
                    <a:pt x="57159" y="57159"/>
                  </a:lnTo>
                  <a:lnTo>
                    <a:pt x="57159" y="605944"/>
                  </a:lnTo>
                  <a:lnTo>
                    <a:pt x="0" y="605944"/>
                  </a:lnTo>
                  <a:close/>
                </a:path>
              </a:pathLst>
            </a:custGeom>
            <a:solidFill>
              <a:srgbClr val="85C401"/>
            </a:solidFill>
            <a:ln w="9525">
              <a:noFill/>
              <a:round/>
              <a:headEnd/>
              <a:tailEnd/>
            </a:ln>
          </p:spPr>
          <p:txBody>
            <a:bodyPr vert="horz" wrap="square" lIns="91440" tIns="45720" rIns="91440" bIns="45720" numCol="1" rtlCol="0" anchor="t" anchorCtr="0" compatLnSpc="1">
              <a:prstTxWarp prst="textNoShape">
                <a:avLst/>
              </a:prstTxWarp>
              <a:noAutofit/>
            </a:bodyPr>
            <a:lstStyle/>
            <a:p>
              <a:pPr algn="ctr" defTabSz="914377"/>
              <a:endParaRPr lang="en-US">
                <a:solidFill>
                  <a:prstClr val="black"/>
                </a:solidFill>
                <a:latin typeface="Calibri" panose="020F0502020204030204"/>
              </a:endParaRPr>
            </a:p>
          </p:txBody>
        </p:sp>
        <p:sp>
          <p:nvSpPr>
            <p:cNvPr id="15" name="Freeform 14"/>
            <p:cNvSpPr>
              <a:spLocks noChangeAspect="1"/>
            </p:cNvSpPr>
            <p:nvPr/>
          </p:nvSpPr>
          <p:spPr bwMode="auto">
            <a:xfrm flipH="1" flipV="1">
              <a:off x="8555487" y="2165631"/>
              <a:ext cx="740912" cy="548640"/>
            </a:xfrm>
            <a:custGeom>
              <a:avLst/>
              <a:gdLst>
                <a:gd name="connsiteX0" fmla="*/ 0 w 818299"/>
                <a:gd name="connsiteY0" fmla="*/ 0 h 605944"/>
                <a:gd name="connsiteX1" fmla="*/ 818299 w 818299"/>
                <a:gd name="connsiteY1" fmla="*/ 0 h 605944"/>
                <a:gd name="connsiteX2" fmla="*/ 818299 w 818299"/>
                <a:gd name="connsiteY2" fmla="*/ 57159 h 605944"/>
                <a:gd name="connsiteX3" fmla="*/ 57159 w 818299"/>
                <a:gd name="connsiteY3" fmla="*/ 57159 h 605944"/>
                <a:gd name="connsiteX4" fmla="*/ 57159 w 818299"/>
                <a:gd name="connsiteY4" fmla="*/ 605944 h 605944"/>
                <a:gd name="connsiteX5" fmla="*/ 0 w 818299"/>
                <a:gd name="connsiteY5" fmla="*/ 605944 h 6059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18299" h="605944">
                  <a:moveTo>
                    <a:pt x="0" y="0"/>
                  </a:moveTo>
                  <a:lnTo>
                    <a:pt x="818299" y="0"/>
                  </a:lnTo>
                  <a:lnTo>
                    <a:pt x="818299" y="57159"/>
                  </a:lnTo>
                  <a:lnTo>
                    <a:pt x="57159" y="57159"/>
                  </a:lnTo>
                  <a:lnTo>
                    <a:pt x="57159" y="605944"/>
                  </a:lnTo>
                  <a:lnTo>
                    <a:pt x="0" y="605944"/>
                  </a:lnTo>
                  <a:close/>
                </a:path>
              </a:pathLst>
            </a:custGeom>
            <a:solidFill>
              <a:srgbClr val="3EB8CD"/>
            </a:solidFill>
            <a:ln w="9525">
              <a:noFill/>
              <a:round/>
              <a:headEnd/>
              <a:tailEnd/>
            </a:ln>
          </p:spPr>
          <p:txBody>
            <a:bodyPr vert="horz" wrap="square" lIns="91440" tIns="45720" rIns="91440" bIns="45720" numCol="1" rtlCol="0" anchor="t" anchorCtr="0" compatLnSpc="1">
              <a:prstTxWarp prst="textNoShape">
                <a:avLst/>
              </a:prstTxWarp>
              <a:noAutofit/>
            </a:bodyPr>
            <a:lstStyle/>
            <a:p>
              <a:pPr algn="ctr" defTabSz="914377"/>
              <a:endParaRPr lang="en-US">
                <a:solidFill>
                  <a:prstClr val="black"/>
                </a:solidFill>
                <a:latin typeface="Calibri" panose="020F0502020204030204"/>
              </a:endParaRPr>
            </a:p>
          </p:txBody>
        </p:sp>
      </p:grpSp>
      <p:sp>
        <p:nvSpPr>
          <p:cNvPr id="19" name="Shape 116"/>
          <p:cNvSpPr/>
          <p:nvPr/>
        </p:nvSpPr>
        <p:spPr>
          <a:xfrm>
            <a:off x="1641475" y="2123458"/>
            <a:ext cx="6400800" cy="3515341"/>
          </a:xfrm>
          <a:prstGeom prst="rect">
            <a:avLst/>
          </a:prstGeom>
          <a:solidFill>
            <a:srgbClr val="FFFFFF">
              <a:alpha val="26540"/>
            </a:srgbClr>
          </a:solidFill>
          <a:ln>
            <a:noFill/>
          </a:ln>
        </p:spPr>
        <p:txBody>
          <a:bodyPr spcFirstLastPara="1" wrap="square" lIns="91427" tIns="91427" rIns="91427" bIns="91427" anchor="ctr" anchorCtr="0">
            <a:noAutofit/>
          </a:bodyPr>
          <a:lstStyle/>
          <a:p>
            <a:pPr algn="justLow" defTabSz="1058299" rtl="1" fontAlgn="base">
              <a:lnSpc>
                <a:spcPct val="150000"/>
              </a:lnSpc>
              <a:spcBef>
                <a:spcPct val="0"/>
              </a:spcBef>
              <a:spcAft>
                <a:spcPct val="0"/>
              </a:spcAft>
              <a:defRPr/>
            </a:pPr>
            <a:r>
              <a:rPr lang="fa-IR" sz="1600" b="1" kern="1200" dirty="0">
                <a:solidFill>
                  <a:prstClr val="black"/>
                </a:solidFill>
                <a:latin typeface="B Nazanin"/>
                <a:cs typeface="B Koodak" panose="00000700000000000000" pitchFamily="2" charset="-78"/>
              </a:rPr>
              <a:t>3) سخنرانی ها لزوماً طبق برنامه زمانبندی که به زودی در سايت اعلام خواهد شد انجام مي پذيرد و گواهی ارائه مقاله در همایش منحصراً برای مولفینی صادر می‌گردد که در زمان مشخص شده برای ارائه مقاله در همایش حضور داشته باشند. </a:t>
            </a:r>
          </a:p>
          <a:p>
            <a:pPr algn="justLow" defTabSz="1058299" rtl="1" fontAlgn="base">
              <a:lnSpc>
                <a:spcPct val="150000"/>
              </a:lnSpc>
              <a:spcBef>
                <a:spcPct val="0"/>
              </a:spcBef>
              <a:spcAft>
                <a:spcPct val="0"/>
              </a:spcAft>
              <a:defRPr/>
            </a:pPr>
            <a:endParaRPr lang="fa-IR" sz="1600" b="1" kern="1200" dirty="0">
              <a:solidFill>
                <a:prstClr val="black"/>
              </a:solidFill>
              <a:latin typeface="B Nazanin"/>
              <a:cs typeface="B Koodak" panose="00000700000000000000" pitchFamily="2" charset="-78"/>
            </a:endParaRPr>
          </a:p>
        </p:txBody>
      </p:sp>
      <p:sp>
        <p:nvSpPr>
          <p:cNvPr id="17" name="TextBox 16"/>
          <p:cNvSpPr txBox="1"/>
          <p:nvPr/>
        </p:nvSpPr>
        <p:spPr>
          <a:xfrm>
            <a:off x="1374684" y="6314002"/>
            <a:ext cx="7145300" cy="307777"/>
          </a:xfrm>
          <a:prstGeom prst="rect">
            <a:avLst/>
          </a:prstGeom>
          <a:noFill/>
        </p:spPr>
        <p:txBody>
          <a:bodyPr wrap="square" rtlCol="0">
            <a:spAutoFit/>
          </a:bodyPr>
          <a:lstStyle/>
          <a:p>
            <a:pPr algn="ctr"/>
            <a:r>
              <a:rPr lang="fa-IR" sz="1400" b="1" dirty="0" smtClean="0">
                <a:solidFill>
                  <a:srgbClr val="C00000"/>
                </a:solidFill>
                <a:cs typeface="B Mitra" panose="00000400000000000000" pitchFamily="2" charset="-78"/>
              </a:rPr>
              <a:t>سومین همایش </a:t>
            </a:r>
            <a:r>
              <a:rPr lang="fa-IR" sz="1400" b="1" dirty="0">
                <a:solidFill>
                  <a:srgbClr val="C00000"/>
                </a:solidFill>
                <a:cs typeface="B Mitra" panose="00000400000000000000" pitchFamily="2" charset="-78"/>
              </a:rPr>
              <a:t>بین </a:t>
            </a:r>
            <a:r>
              <a:rPr lang="fa-IR" sz="1400" b="1" dirty="0" smtClean="0">
                <a:solidFill>
                  <a:srgbClr val="C00000"/>
                </a:solidFill>
                <a:cs typeface="B Mitra" panose="00000400000000000000" pitchFamily="2" charset="-78"/>
              </a:rPr>
              <a:t>المللی و هشتمین همایش ملی </a:t>
            </a:r>
            <a:r>
              <a:rPr lang="fa-IR" sz="1400" b="1" dirty="0">
                <a:solidFill>
                  <a:srgbClr val="C00000"/>
                </a:solidFill>
                <a:cs typeface="B Mitra" panose="00000400000000000000" pitchFamily="2" charset="-78"/>
              </a:rPr>
              <a:t>انجمن علمی مدیریت ورزشی ایران – </a:t>
            </a:r>
            <a:r>
              <a:rPr lang="fa-IR" sz="1400" b="1" dirty="0" smtClean="0">
                <a:solidFill>
                  <a:srgbClr val="C00000"/>
                </a:solidFill>
                <a:cs typeface="B Mitra" panose="00000400000000000000" pitchFamily="2" charset="-78"/>
              </a:rPr>
              <a:t>26 بهمن 1402</a:t>
            </a:r>
            <a:endParaRPr lang="en-US" sz="1400" b="1" dirty="0">
              <a:solidFill>
                <a:srgbClr val="C00000"/>
              </a:solidFill>
              <a:cs typeface="B Mitra" panose="00000400000000000000" pitchFamily="2" charset="-78"/>
            </a:endParaRPr>
          </a:p>
        </p:txBody>
      </p:sp>
    </p:spTree>
    <p:extLst>
      <p:ext uri="{BB962C8B-B14F-4D97-AF65-F5344CB8AC3E}">
        <p14:creationId xmlns:p14="http://schemas.microsoft.com/office/powerpoint/2010/main" val="16655136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alpha val="40000"/>
          </a:schemeClr>
        </a:solidFill>
        <a:effectLst/>
      </p:bgPr>
    </p:bg>
    <p:spTree>
      <p:nvGrpSpPr>
        <p:cNvPr id="1" name=""/>
        <p:cNvGrpSpPr/>
        <p:nvPr/>
      </p:nvGrpSpPr>
      <p:grpSpPr>
        <a:xfrm>
          <a:off x="0" y="0"/>
          <a:ext cx="0" cy="0"/>
          <a:chOff x="0" y="0"/>
          <a:chExt cx="0" cy="0"/>
        </a:xfrm>
      </p:grpSpPr>
      <p:sp>
        <p:nvSpPr>
          <p:cNvPr id="18" name="Rectangle 17"/>
          <p:cNvSpPr/>
          <p:nvPr/>
        </p:nvSpPr>
        <p:spPr>
          <a:xfrm>
            <a:off x="1149927" y="6210299"/>
            <a:ext cx="457200" cy="385465"/>
          </a:xfrm>
          <a:prstGeom prst="rect">
            <a:avLst/>
          </a:prstGeom>
          <a:solidFill>
            <a:schemeClr val="tx2">
              <a:lumMod val="10000"/>
              <a:lumOff val="90000"/>
            </a:schemeClr>
          </a:solidFill>
          <a:ln>
            <a:solidFill>
              <a:srgbClr val="C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5" name="TextBox 4"/>
          <p:cNvSpPr txBox="1"/>
          <p:nvPr/>
        </p:nvSpPr>
        <p:spPr>
          <a:xfrm>
            <a:off x="1189805" y="6260068"/>
            <a:ext cx="300090" cy="369332"/>
          </a:xfrm>
          <a:prstGeom prst="rect">
            <a:avLst/>
          </a:prstGeom>
          <a:noFill/>
        </p:spPr>
        <p:txBody>
          <a:bodyPr wrap="square" rtlCol="0">
            <a:spAutoFit/>
          </a:bodyPr>
          <a:lstStyle/>
          <a:p>
            <a:r>
              <a:rPr lang="fa-IR" b="1" dirty="0">
                <a:solidFill>
                  <a:srgbClr val="FF0000"/>
                </a:solidFill>
                <a:cs typeface="B Koodak" panose="00000700000000000000" pitchFamily="2" charset="-78"/>
              </a:rPr>
              <a:t>5</a:t>
            </a:r>
            <a:endParaRPr lang="en-US" b="1" dirty="0">
              <a:solidFill>
                <a:srgbClr val="FF0000"/>
              </a:solidFill>
              <a:cs typeface="B Koodak" panose="00000700000000000000" pitchFamily="2" charset="-78"/>
            </a:endParaRPr>
          </a:p>
        </p:txBody>
      </p:sp>
      <p:grpSp>
        <p:nvGrpSpPr>
          <p:cNvPr id="6" name="Group 3"/>
          <p:cNvGrpSpPr>
            <a:grpSpLocks/>
          </p:cNvGrpSpPr>
          <p:nvPr/>
        </p:nvGrpSpPr>
        <p:grpSpPr bwMode="auto">
          <a:xfrm>
            <a:off x="1149350" y="1334470"/>
            <a:ext cx="7385050" cy="4531723"/>
            <a:chOff x="724" y="1042"/>
            <a:chExt cx="4652" cy="1255"/>
          </a:xfrm>
        </p:grpSpPr>
        <p:sp>
          <p:nvSpPr>
            <p:cNvPr id="7" name="AutoShape 4"/>
            <p:cNvSpPr>
              <a:spLocks noChangeArrowheads="1"/>
            </p:cNvSpPr>
            <p:nvPr/>
          </p:nvSpPr>
          <p:spPr bwMode="gray">
            <a:xfrm>
              <a:off x="724" y="1042"/>
              <a:ext cx="4652" cy="1255"/>
            </a:xfrm>
            <a:prstGeom prst="roundRect">
              <a:avLst>
                <a:gd name="adj" fmla="val 10889"/>
              </a:avLst>
            </a:prstGeom>
            <a:gradFill rotWithShape="1">
              <a:gsLst>
                <a:gs pos="0">
                  <a:srgbClr val="DDDDDD">
                    <a:gamma/>
                    <a:tint val="51373"/>
                    <a:invGamma/>
                  </a:srgbClr>
                </a:gs>
                <a:gs pos="100000">
                  <a:srgbClr val="DDDDDD"/>
                </a:gs>
              </a:gsLst>
              <a:lin ang="2700000" scaled="1"/>
            </a:gradFill>
            <a:ln w="38100">
              <a:solidFill>
                <a:srgbClr val="FFFFFF"/>
              </a:solidFill>
              <a:round/>
              <a:headEnd/>
              <a:tailEnd/>
            </a:ln>
            <a:effectLst>
              <a:outerShdw dist="135003" dir="2928844" algn="ctr" rotWithShape="0">
                <a:srgbClr val="000000">
                  <a:alpha val="50000"/>
                </a:srgbClr>
              </a:outerShdw>
            </a:effectLst>
          </p:spPr>
          <p:txBody>
            <a:bodyPr wrap="none" anchor="ctr"/>
            <a:lstStyle/>
            <a:p>
              <a:endParaRPr lang="en-US"/>
            </a:p>
          </p:txBody>
        </p:sp>
        <p:sp>
          <p:nvSpPr>
            <p:cNvPr id="8" name="Freeform 6"/>
            <p:cNvSpPr>
              <a:spLocks/>
            </p:cNvSpPr>
            <p:nvPr/>
          </p:nvSpPr>
          <p:spPr bwMode="gray">
            <a:xfrm>
              <a:off x="844" y="1092"/>
              <a:ext cx="337" cy="337"/>
            </a:xfrm>
            <a:custGeom>
              <a:avLst/>
              <a:gdLst>
                <a:gd name="T0" fmla="*/ 118 w 596"/>
                <a:gd name="T1" fmla="*/ 0 h 598"/>
                <a:gd name="T2" fmla="*/ 0 w 596"/>
                <a:gd name="T3" fmla="*/ 118 h 598"/>
                <a:gd name="T4" fmla="*/ 0 w 596"/>
                <a:gd name="T5" fmla="*/ 589 h 598"/>
                <a:gd name="T6" fmla="*/ 161 w 596"/>
                <a:gd name="T7" fmla="*/ 174 h 598"/>
                <a:gd name="T8" fmla="*/ 589 w 596"/>
                <a:gd name="T9" fmla="*/ 0 h 598"/>
                <a:gd name="T10" fmla="*/ 118 w 596"/>
                <a:gd name="T11" fmla="*/ 0 h 598"/>
              </a:gdLst>
              <a:ahLst/>
              <a:cxnLst>
                <a:cxn ang="0">
                  <a:pos x="T0" y="T1"/>
                </a:cxn>
                <a:cxn ang="0">
                  <a:pos x="T2" y="T3"/>
                </a:cxn>
                <a:cxn ang="0">
                  <a:pos x="T4" y="T5"/>
                </a:cxn>
                <a:cxn ang="0">
                  <a:pos x="T6" y="T7"/>
                </a:cxn>
                <a:cxn ang="0">
                  <a:pos x="T8" y="T9"/>
                </a:cxn>
                <a:cxn ang="0">
                  <a:pos x="T10" y="T11"/>
                </a:cxn>
              </a:cxnLst>
              <a:rect l="0" t="0" r="r" b="b"/>
              <a:pathLst>
                <a:path w="596" h="598">
                  <a:moveTo>
                    <a:pt x="118" y="0"/>
                  </a:moveTo>
                  <a:cubicBezTo>
                    <a:pt x="53" y="0"/>
                    <a:pt x="0" y="53"/>
                    <a:pt x="0" y="118"/>
                  </a:cubicBezTo>
                  <a:lnTo>
                    <a:pt x="0" y="589"/>
                  </a:lnTo>
                  <a:cubicBezTo>
                    <a:pt x="27" y="598"/>
                    <a:pt x="12" y="309"/>
                    <a:pt x="161" y="174"/>
                  </a:cubicBezTo>
                  <a:cubicBezTo>
                    <a:pt x="310" y="39"/>
                    <a:pt x="596" y="29"/>
                    <a:pt x="589" y="0"/>
                  </a:cubicBezTo>
                  <a:lnTo>
                    <a:pt x="118" y="0"/>
                  </a:lnTo>
                  <a:close/>
                </a:path>
              </a:pathLst>
            </a:custGeom>
            <a:gradFill rotWithShape="1">
              <a:gsLst>
                <a:gs pos="0">
                  <a:srgbClr val="0066CC">
                    <a:gamma/>
                    <a:tint val="54510"/>
                    <a:invGamma/>
                  </a:srgbClr>
                </a:gs>
                <a:gs pos="50000">
                  <a:srgbClr val="0066CC">
                    <a:alpha val="0"/>
                  </a:srgbClr>
                </a:gs>
                <a:gs pos="100000">
                  <a:srgbClr val="0066CC">
                    <a:gamma/>
                    <a:tint val="54510"/>
                    <a:invGamma/>
                  </a:srgbClr>
                </a:gs>
              </a:gsLst>
              <a:lin ang="2700000" scaled="1"/>
            </a:gra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en-US"/>
            </a:p>
          </p:txBody>
        </p:sp>
      </p:grpSp>
      <p:sp>
        <p:nvSpPr>
          <p:cNvPr id="10" name="Rectangle 9"/>
          <p:cNvSpPr/>
          <p:nvPr/>
        </p:nvSpPr>
        <p:spPr>
          <a:xfrm>
            <a:off x="6562750" y="586424"/>
            <a:ext cx="1604927" cy="523220"/>
          </a:xfrm>
          <a:prstGeom prst="rect">
            <a:avLst/>
          </a:prstGeom>
        </p:spPr>
        <p:txBody>
          <a:bodyPr wrap="none">
            <a:spAutoFit/>
          </a:bodyPr>
          <a:lstStyle/>
          <a:p>
            <a:r>
              <a:rPr lang="fa-IR" altLang="en-US" sz="2800" b="1" dirty="0">
                <a:solidFill>
                  <a:srgbClr val="C00000"/>
                </a:solidFill>
                <a:cs typeface="B Titr" panose="00000700000000000000" pitchFamily="2" charset="-78"/>
              </a:rPr>
              <a:t>نتیجه گیری</a:t>
            </a:r>
            <a:endParaRPr lang="en-US" sz="2800" dirty="0">
              <a:solidFill>
                <a:srgbClr val="C00000"/>
              </a:solidFill>
            </a:endParaRPr>
          </a:p>
        </p:txBody>
      </p:sp>
      <p:grpSp>
        <p:nvGrpSpPr>
          <p:cNvPr id="11" name="Group 10"/>
          <p:cNvGrpSpPr>
            <a:grpSpLocks noChangeAspect="1"/>
          </p:cNvGrpSpPr>
          <p:nvPr/>
        </p:nvGrpSpPr>
        <p:grpSpPr>
          <a:xfrm>
            <a:off x="6324600" y="530364"/>
            <a:ext cx="2057400" cy="688836"/>
            <a:chOff x="2895597" y="890897"/>
            <a:chExt cx="6400802" cy="1823374"/>
          </a:xfrm>
        </p:grpSpPr>
        <p:sp>
          <p:nvSpPr>
            <p:cNvPr id="12" name="Freeform 11"/>
            <p:cNvSpPr>
              <a:spLocks noChangeAspect="1"/>
            </p:cNvSpPr>
            <p:nvPr/>
          </p:nvSpPr>
          <p:spPr bwMode="auto">
            <a:xfrm>
              <a:off x="2895597" y="897394"/>
              <a:ext cx="740912" cy="548640"/>
            </a:xfrm>
            <a:custGeom>
              <a:avLst/>
              <a:gdLst>
                <a:gd name="connsiteX0" fmla="*/ 0 w 818299"/>
                <a:gd name="connsiteY0" fmla="*/ 0 h 605944"/>
                <a:gd name="connsiteX1" fmla="*/ 818299 w 818299"/>
                <a:gd name="connsiteY1" fmla="*/ 0 h 605944"/>
                <a:gd name="connsiteX2" fmla="*/ 818299 w 818299"/>
                <a:gd name="connsiteY2" fmla="*/ 57159 h 605944"/>
                <a:gd name="connsiteX3" fmla="*/ 57159 w 818299"/>
                <a:gd name="connsiteY3" fmla="*/ 57159 h 605944"/>
                <a:gd name="connsiteX4" fmla="*/ 57159 w 818299"/>
                <a:gd name="connsiteY4" fmla="*/ 605944 h 605944"/>
                <a:gd name="connsiteX5" fmla="*/ 0 w 818299"/>
                <a:gd name="connsiteY5" fmla="*/ 605944 h 6059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18299" h="605944">
                  <a:moveTo>
                    <a:pt x="0" y="0"/>
                  </a:moveTo>
                  <a:lnTo>
                    <a:pt x="818299" y="0"/>
                  </a:lnTo>
                  <a:lnTo>
                    <a:pt x="818299" y="57159"/>
                  </a:lnTo>
                  <a:lnTo>
                    <a:pt x="57159" y="57159"/>
                  </a:lnTo>
                  <a:lnTo>
                    <a:pt x="57159" y="605944"/>
                  </a:lnTo>
                  <a:lnTo>
                    <a:pt x="0" y="605944"/>
                  </a:lnTo>
                  <a:close/>
                </a:path>
              </a:pathLst>
            </a:custGeom>
            <a:solidFill>
              <a:srgbClr val="FF2B2A"/>
            </a:solidFill>
            <a:ln w="9525">
              <a:noFill/>
              <a:round/>
              <a:headEnd/>
              <a:tailEnd/>
            </a:ln>
          </p:spPr>
          <p:txBody>
            <a:bodyPr vert="horz" wrap="square" lIns="91440" tIns="45720" rIns="91440" bIns="45720" numCol="1" rtlCol="0" anchor="t" anchorCtr="0" compatLnSpc="1">
              <a:prstTxWarp prst="textNoShape">
                <a:avLst/>
              </a:prstTxWarp>
              <a:noAutofit/>
            </a:bodyPr>
            <a:lstStyle/>
            <a:p>
              <a:pPr algn="ctr" defTabSz="914377"/>
              <a:endParaRPr lang="en-US">
                <a:solidFill>
                  <a:prstClr val="black"/>
                </a:solidFill>
                <a:latin typeface="Calibri" panose="020F0502020204030204"/>
              </a:endParaRPr>
            </a:p>
          </p:txBody>
        </p:sp>
        <p:sp>
          <p:nvSpPr>
            <p:cNvPr id="13" name="Freeform 12"/>
            <p:cNvSpPr>
              <a:spLocks noChangeAspect="1"/>
            </p:cNvSpPr>
            <p:nvPr/>
          </p:nvSpPr>
          <p:spPr bwMode="auto">
            <a:xfrm flipH="1">
              <a:off x="8555487" y="890897"/>
              <a:ext cx="740912" cy="548640"/>
            </a:xfrm>
            <a:custGeom>
              <a:avLst/>
              <a:gdLst>
                <a:gd name="connsiteX0" fmla="*/ 0 w 818299"/>
                <a:gd name="connsiteY0" fmla="*/ 0 h 605944"/>
                <a:gd name="connsiteX1" fmla="*/ 818299 w 818299"/>
                <a:gd name="connsiteY1" fmla="*/ 0 h 605944"/>
                <a:gd name="connsiteX2" fmla="*/ 818299 w 818299"/>
                <a:gd name="connsiteY2" fmla="*/ 57159 h 605944"/>
                <a:gd name="connsiteX3" fmla="*/ 57159 w 818299"/>
                <a:gd name="connsiteY3" fmla="*/ 57159 h 605944"/>
                <a:gd name="connsiteX4" fmla="*/ 57159 w 818299"/>
                <a:gd name="connsiteY4" fmla="*/ 605944 h 605944"/>
                <a:gd name="connsiteX5" fmla="*/ 0 w 818299"/>
                <a:gd name="connsiteY5" fmla="*/ 605944 h 6059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18299" h="605944">
                  <a:moveTo>
                    <a:pt x="0" y="0"/>
                  </a:moveTo>
                  <a:lnTo>
                    <a:pt x="818299" y="0"/>
                  </a:lnTo>
                  <a:lnTo>
                    <a:pt x="818299" y="57159"/>
                  </a:lnTo>
                  <a:lnTo>
                    <a:pt x="57159" y="57159"/>
                  </a:lnTo>
                  <a:lnTo>
                    <a:pt x="57159" y="605944"/>
                  </a:lnTo>
                  <a:lnTo>
                    <a:pt x="0" y="605944"/>
                  </a:lnTo>
                  <a:close/>
                </a:path>
              </a:pathLst>
            </a:custGeom>
            <a:solidFill>
              <a:srgbClr val="FFA803"/>
            </a:solidFill>
            <a:ln w="9525">
              <a:noFill/>
              <a:round/>
              <a:headEnd/>
              <a:tailEnd/>
            </a:ln>
          </p:spPr>
          <p:txBody>
            <a:bodyPr vert="horz" wrap="square" lIns="91440" tIns="45720" rIns="91440" bIns="45720" numCol="1" rtlCol="0" anchor="t" anchorCtr="0" compatLnSpc="1">
              <a:prstTxWarp prst="textNoShape">
                <a:avLst/>
              </a:prstTxWarp>
              <a:noAutofit/>
            </a:bodyPr>
            <a:lstStyle/>
            <a:p>
              <a:pPr algn="ctr" defTabSz="914377"/>
              <a:endParaRPr lang="en-US">
                <a:solidFill>
                  <a:prstClr val="black"/>
                </a:solidFill>
                <a:latin typeface="Calibri" panose="020F0502020204030204"/>
              </a:endParaRPr>
            </a:p>
          </p:txBody>
        </p:sp>
        <p:sp>
          <p:nvSpPr>
            <p:cNvPr id="14" name="Freeform 13"/>
            <p:cNvSpPr>
              <a:spLocks noChangeAspect="1"/>
            </p:cNvSpPr>
            <p:nvPr/>
          </p:nvSpPr>
          <p:spPr bwMode="auto">
            <a:xfrm flipV="1">
              <a:off x="2895598" y="2163124"/>
              <a:ext cx="740912" cy="548640"/>
            </a:xfrm>
            <a:custGeom>
              <a:avLst/>
              <a:gdLst>
                <a:gd name="connsiteX0" fmla="*/ 0 w 818299"/>
                <a:gd name="connsiteY0" fmla="*/ 0 h 605944"/>
                <a:gd name="connsiteX1" fmla="*/ 818299 w 818299"/>
                <a:gd name="connsiteY1" fmla="*/ 0 h 605944"/>
                <a:gd name="connsiteX2" fmla="*/ 818299 w 818299"/>
                <a:gd name="connsiteY2" fmla="*/ 57159 h 605944"/>
                <a:gd name="connsiteX3" fmla="*/ 57159 w 818299"/>
                <a:gd name="connsiteY3" fmla="*/ 57159 h 605944"/>
                <a:gd name="connsiteX4" fmla="*/ 57159 w 818299"/>
                <a:gd name="connsiteY4" fmla="*/ 605944 h 605944"/>
                <a:gd name="connsiteX5" fmla="*/ 0 w 818299"/>
                <a:gd name="connsiteY5" fmla="*/ 605944 h 6059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18299" h="605944">
                  <a:moveTo>
                    <a:pt x="0" y="0"/>
                  </a:moveTo>
                  <a:lnTo>
                    <a:pt x="818299" y="0"/>
                  </a:lnTo>
                  <a:lnTo>
                    <a:pt x="818299" y="57159"/>
                  </a:lnTo>
                  <a:lnTo>
                    <a:pt x="57159" y="57159"/>
                  </a:lnTo>
                  <a:lnTo>
                    <a:pt x="57159" y="605944"/>
                  </a:lnTo>
                  <a:lnTo>
                    <a:pt x="0" y="605944"/>
                  </a:lnTo>
                  <a:close/>
                </a:path>
              </a:pathLst>
            </a:custGeom>
            <a:solidFill>
              <a:srgbClr val="85C401"/>
            </a:solidFill>
            <a:ln w="9525">
              <a:noFill/>
              <a:round/>
              <a:headEnd/>
              <a:tailEnd/>
            </a:ln>
          </p:spPr>
          <p:txBody>
            <a:bodyPr vert="horz" wrap="square" lIns="91440" tIns="45720" rIns="91440" bIns="45720" numCol="1" rtlCol="0" anchor="t" anchorCtr="0" compatLnSpc="1">
              <a:prstTxWarp prst="textNoShape">
                <a:avLst/>
              </a:prstTxWarp>
              <a:noAutofit/>
            </a:bodyPr>
            <a:lstStyle/>
            <a:p>
              <a:pPr algn="ctr" defTabSz="914377"/>
              <a:endParaRPr lang="en-US">
                <a:solidFill>
                  <a:prstClr val="black"/>
                </a:solidFill>
                <a:latin typeface="Calibri" panose="020F0502020204030204"/>
              </a:endParaRPr>
            </a:p>
          </p:txBody>
        </p:sp>
        <p:sp>
          <p:nvSpPr>
            <p:cNvPr id="15" name="Freeform 14"/>
            <p:cNvSpPr>
              <a:spLocks noChangeAspect="1"/>
            </p:cNvSpPr>
            <p:nvPr/>
          </p:nvSpPr>
          <p:spPr bwMode="auto">
            <a:xfrm flipH="1" flipV="1">
              <a:off x="8555487" y="2165631"/>
              <a:ext cx="740912" cy="548640"/>
            </a:xfrm>
            <a:custGeom>
              <a:avLst/>
              <a:gdLst>
                <a:gd name="connsiteX0" fmla="*/ 0 w 818299"/>
                <a:gd name="connsiteY0" fmla="*/ 0 h 605944"/>
                <a:gd name="connsiteX1" fmla="*/ 818299 w 818299"/>
                <a:gd name="connsiteY1" fmla="*/ 0 h 605944"/>
                <a:gd name="connsiteX2" fmla="*/ 818299 w 818299"/>
                <a:gd name="connsiteY2" fmla="*/ 57159 h 605944"/>
                <a:gd name="connsiteX3" fmla="*/ 57159 w 818299"/>
                <a:gd name="connsiteY3" fmla="*/ 57159 h 605944"/>
                <a:gd name="connsiteX4" fmla="*/ 57159 w 818299"/>
                <a:gd name="connsiteY4" fmla="*/ 605944 h 605944"/>
                <a:gd name="connsiteX5" fmla="*/ 0 w 818299"/>
                <a:gd name="connsiteY5" fmla="*/ 605944 h 6059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18299" h="605944">
                  <a:moveTo>
                    <a:pt x="0" y="0"/>
                  </a:moveTo>
                  <a:lnTo>
                    <a:pt x="818299" y="0"/>
                  </a:lnTo>
                  <a:lnTo>
                    <a:pt x="818299" y="57159"/>
                  </a:lnTo>
                  <a:lnTo>
                    <a:pt x="57159" y="57159"/>
                  </a:lnTo>
                  <a:lnTo>
                    <a:pt x="57159" y="605944"/>
                  </a:lnTo>
                  <a:lnTo>
                    <a:pt x="0" y="605944"/>
                  </a:lnTo>
                  <a:close/>
                </a:path>
              </a:pathLst>
            </a:custGeom>
            <a:solidFill>
              <a:srgbClr val="3EB8CD"/>
            </a:solidFill>
            <a:ln w="9525">
              <a:noFill/>
              <a:round/>
              <a:headEnd/>
              <a:tailEnd/>
            </a:ln>
          </p:spPr>
          <p:txBody>
            <a:bodyPr vert="horz" wrap="square" lIns="91440" tIns="45720" rIns="91440" bIns="45720" numCol="1" rtlCol="0" anchor="t" anchorCtr="0" compatLnSpc="1">
              <a:prstTxWarp prst="textNoShape">
                <a:avLst/>
              </a:prstTxWarp>
              <a:noAutofit/>
            </a:bodyPr>
            <a:lstStyle/>
            <a:p>
              <a:pPr algn="ctr" defTabSz="914377"/>
              <a:endParaRPr lang="en-US">
                <a:solidFill>
                  <a:prstClr val="black"/>
                </a:solidFill>
                <a:latin typeface="Calibri" panose="020F0502020204030204"/>
              </a:endParaRPr>
            </a:p>
          </p:txBody>
        </p:sp>
      </p:grpSp>
      <p:sp>
        <p:nvSpPr>
          <p:cNvPr id="19" name="Shape 116"/>
          <p:cNvSpPr/>
          <p:nvPr/>
        </p:nvSpPr>
        <p:spPr>
          <a:xfrm>
            <a:off x="1838552" y="2123458"/>
            <a:ext cx="6292527" cy="3134341"/>
          </a:xfrm>
          <a:prstGeom prst="rect">
            <a:avLst/>
          </a:prstGeom>
          <a:solidFill>
            <a:srgbClr val="FFFFFF">
              <a:alpha val="26540"/>
            </a:srgbClr>
          </a:solidFill>
          <a:ln>
            <a:noFill/>
          </a:ln>
        </p:spPr>
        <p:txBody>
          <a:bodyPr spcFirstLastPara="1" wrap="square" lIns="91427" tIns="91427" rIns="91427" bIns="91427" anchor="ctr" anchorCtr="0">
            <a:noAutofit/>
          </a:bodyPr>
          <a:lstStyle/>
          <a:p>
            <a:pPr algn="justLow" defTabSz="1058299" rtl="1" fontAlgn="base">
              <a:spcBef>
                <a:spcPct val="0"/>
              </a:spcBef>
              <a:spcAft>
                <a:spcPct val="0"/>
              </a:spcAft>
              <a:defRPr/>
            </a:pPr>
            <a:r>
              <a:rPr lang="fa-IR" sz="2000" b="1" kern="1200" dirty="0">
                <a:solidFill>
                  <a:prstClr val="black"/>
                </a:solidFill>
                <a:latin typeface="B Nazanin"/>
                <a:cs typeface="B Koodak" panose="00000700000000000000" pitchFamily="2" charset="-78"/>
              </a:rPr>
              <a:t>4) اسلايدها به زبان فارسي و يا انگليسي نوشته شود و از نظر املايي و نگارشي به دقت تصحيح گردد.</a:t>
            </a:r>
          </a:p>
          <a:p>
            <a:pPr algn="justLow" defTabSz="1058299" rtl="1" fontAlgn="base">
              <a:spcBef>
                <a:spcPct val="0"/>
              </a:spcBef>
              <a:spcAft>
                <a:spcPct val="0"/>
              </a:spcAft>
              <a:defRPr/>
            </a:pPr>
            <a:endParaRPr lang="fa-IR" sz="2000" b="1" kern="1200" dirty="0">
              <a:solidFill>
                <a:prstClr val="black"/>
              </a:solidFill>
              <a:latin typeface="B Nazanin"/>
              <a:cs typeface="B Koodak" panose="00000700000000000000" pitchFamily="2" charset="-78"/>
            </a:endParaRPr>
          </a:p>
          <a:p>
            <a:pPr algn="justLow" defTabSz="1058299" rtl="1" fontAlgn="base">
              <a:spcBef>
                <a:spcPct val="0"/>
              </a:spcBef>
              <a:spcAft>
                <a:spcPct val="0"/>
              </a:spcAft>
              <a:defRPr/>
            </a:pPr>
            <a:r>
              <a:rPr lang="fa-IR" sz="2000" b="1" kern="1200" dirty="0">
                <a:solidFill>
                  <a:srgbClr val="FF0000"/>
                </a:solidFill>
                <a:latin typeface="B Nazanin"/>
                <a:cs typeface="B Koodak" panose="00000700000000000000" pitchFamily="2" charset="-78"/>
              </a:rPr>
              <a:t>5) ترجیحا اسلاید جدیدی به فرمت اضافه نشود.</a:t>
            </a:r>
          </a:p>
          <a:p>
            <a:pPr algn="justLow" defTabSz="1058299" rtl="1" fontAlgn="base">
              <a:spcBef>
                <a:spcPct val="0"/>
              </a:spcBef>
              <a:spcAft>
                <a:spcPct val="0"/>
              </a:spcAft>
              <a:defRPr/>
            </a:pPr>
            <a:endParaRPr lang="fa-IR" sz="2000" b="1" kern="1200" dirty="0">
              <a:solidFill>
                <a:prstClr val="black"/>
              </a:solidFill>
              <a:latin typeface="B Nazanin"/>
              <a:cs typeface="B Koodak" panose="00000700000000000000" pitchFamily="2" charset="-78"/>
            </a:endParaRPr>
          </a:p>
          <a:p>
            <a:pPr algn="justLow" defTabSz="1058299" rtl="1" fontAlgn="base">
              <a:spcBef>
                <a:spcPct val="0"/>
              </a:spcBef>
              <a:spcAft>
                <a:spcPct val="0"/>
              </a:spcAft>
              <a:defRPr/>
            </a:pPr>
            <a:r>
              <a:rPr lang="fa-IR" sz="2000" b="1" kern="1200" dirty="0">
                <a:solidFill>
                  <a:prstClr val="black"/>
                </a:solidFill>
                <a:latin typeface="B Nazanin"/>
                <a:cs typeface="B Koodak" panose="00000700000000000000" pitchFamily="2" charset="-78"/>
              </a:rPr>
              <a:t>6) از اسلاید های خلاصه و کلیدواژه ای استفاده کنید و متون زیاد در اسلاید ها استفاده ننمایید.</a:t>
            </a:r>
          </a:p>
          <a:p>
            <a:pPr algn="justLow" defTabSz="1058299" rtl="1" fontAlgn="base">
              <a:spcBef>
                <a:spcPct val="0"/>
              </a:spcBef>
              <a:spcAft>
                <a:spcPct val="0"/>
              </a:spcAft>
              <a:defRPr/>
            </a:pPr>
            <a:endParaRPr lang="fa-IR" sz="2000" b="1" kern="1200" dirty="0">
              <a:solidFill>
                <a:prstClr val="black"/>
              </a:solidFill>
              <a:latin typeface="B Nazanin"/>
              <a:cs typeface="B Koodak" panose="00000700000000000000" pitchFamily="2" charset="-78"/>
            </a:endParaRPr>
          </a:p>
        </p:txBody>
      </p:sp>
      <p:sp>
        <p:nvSpPr>
          <p:cNvPr id="17" name="TextBox 16"/>
          <p:cNvSpPr txBox="1"/>
          <p:nvPr/>
        </p:nvSpPr>
        <p:spPr>
          <a:xfrm>
            <a:off x="1374684" y="6314002"/>
            <a:ext cx="7145300" cy="307777"/>
          </a:xfrm>
          <a:prstGeom prst="rect">
            <a:avLst/>
          </a:prstGeom>
          <a:noFill/>
        </p:spPr>
        <p:txBody>
          <a:bodyPr wrap="square" rtlCol="0">
            <a:spAutoFit/>
          </a:bodyPr>
          <a:lstStyle/>
          <a:p>
            <a:pPr algn="ctr"/>
            <a:r>
              <a:rPr lang="fa-IR" sz="1400" b="1" dirty="0" smtClean="0">
                <a:solidFill>
                  <a:srgbClr val="C00000"/>
                </a:solidFill>
                <a:cs typeface="B Mitra" panose="00000400000000000000" pitchFamily="2" charset="-78"/>
              </a:rPr>
              <a:t>سومین همایش </a:t>
            </a:r>
            <a:r>
              <a:rPr lang="fa-IR" sz="1400" b="1" dirty="0">
                <a:solidFill>
                  <a:srgbClr val="C00000"/>
                </a:solidFill>
                <a:cs typeface="B Mitra" panose="00000400000000000000" pitchFamily="2" charset="-78"/>
              </a:rPr>
              <a:t>بین </a:t>
            </a:r>
            <a:r>
              <a:rPr lang="fa-IR" sz="1400" b="1" dirty="0" smtClean="0">
                <a:solidFill>
                  <a:srgbClr val="C00000"/>
                </a:solidFill>
                <a:cs typeface="B Mitra" panose="00000400000000000000" pitchFamily="2" charset="-78"/>
              </a:rPr>
              <a:t>المللی و هشتمین همایش ملی </a:t>
            </a:r>
            <a:r>
              <a:rPr lang="fa-IR" sz="1400" b="1" dirty="0">
                <a:solidFill>
                  <a:srgbClr val="C00000"/>
                </a:solidFill>
                <a:cs typeface="B Mitra" panose="00000400000000000000" pitchFamily="2" charset="-78"/>
              </a:rPr>
              <a:t>انجمن علمی مدیریت ورزشی ایران – </a:t>
            </a:r>
            <a:r>
              <a:rPr lang="fa-IR" sz="1400" b="1" dirty="0" smtClean="0">
                <a:solidFill>
                  <a:srgbClr val="C00000"/>
                </a:solidFill>
                <a:cs typeface="B Mitra" panose="00000400000000000000" pitchFamily="2" charset="-78"/>
              </a:rPr>
              <a:t>26 بهمن 1402</a:t>
            </a:r>
            <a:endParaRPr lang="en-US" sz="1400" b="1" dirty="0">
              <a:solidFill>
                <a:srgbClr val="C00000"/>
              </a:solidFill>
              <a:cs typeface="B Mitra" panose="00000400000000000000" pitchFamily="2" charset="-78"/>
            </a:endParaRPr>
          </a:p>
        </p:txBody>
      </p:sp>
    </p:spTree>
    <p:extLst>
      <p:ext uri="{BB962C8B-B14F-4D97-AF65-F5344CB8AC3E}">
        <p14:creationId xmlns:p14="http://schemas.microsoft.com/office/powerpoint/2010/main" val="30898850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alpha val="40000"/>
          </a:schemeClr>
        </a:solidFill>
        <a:effectLst/>
      </p:bgPr>
    </p:bg>
    <p:spTree>
      <p:nvGrpSpPr>
        <p:cNvPr id="1" name=""/>
        <p:cNvGrpSpPr/>
        <p:nvPr/>
      </p:nvGrpSpPr>
      <p:grpSpPr>
        <a:xfrm>
          <a:off x="0" y="0"/>
          <a:ext cx="0" cy="0"/>
          <a:chOff x="0" y="0"/>
          <a:chExt cx="0" cy="0"/>
        </a:xfrm>
      </p:grpSpPr>
      <p:sp>
        <p:nvSpPr>
          <p:cNvPr id="18" name="Rectangle 17"/>
          <p:cNvSpPr/>
          <p:nvPr/>
        </p:nvSpPr>
        <p:spPr>
          <a:xfrm>
            <a:off x="1149927" y="6210299"/>
            <a:ext cx="457200" cy="385465"/>
          </a:xfrm>
          <a:prstGeom prst="rect">
            <a:avLst/>
          </a:prstGeom>
          <a:solidFill>
            <a:schemeClr val="tx2">
              <a:lumMod val="10000"/>
              <a:lumOff val="90000"/>
            </a:schemeClr>
          </a:solidFill>
          <a:ln>
            <a:solidFill>
              <a:srgbClr val="C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5" name="TextBox 4"/>
          <p:cNvSpPr txBox="1"/>
          <p:nvPr/>
        </p:nvSpPr>
        <p:spPr>
          <a:xfrm>
            <a:off x="1189805" y="6260068"/>
            <a:ext cx="300090" cy="369332"/>
          </a:xfrm>
          <a:prstGeom prst="rect">
            <a:avLst/>
          </a:prstGeom>
          <a:noFill/>
        </p:spPr>
        <p:txBody>
          <a:bodyPr wrap="square" rtlCol="0">
            <a:spAutoFit/>
          </a:bodyPr>
          <a:lstStyle/>
          <a:p>
            <a:r>
              <a:rPr lang="fa-IR" b="1" dirty="0">
                <a:solidFill>
                  <a:srgbClr val="FF0000"/>
                </a:solidFill>
                <a:cs typeface="B Koodak" panose="00000700000000000000" pitchFamily="2" charset="-78"/>
              </a:rPr>
              <a:t>6</a:t>
            </a:r>
            <a:endParaRPr lang="en-US" b="1" dirty="0">
              <a:solidFill>
                <a:srgbClr val="FF0000"/>
              </a:solidFill>
              <a:cs typeface="B Koodak" panose="00000700000000000000" pitchFamily="2" charset="-78"/>
            </a:endParaRPr>
          </a:p>
        </p:txBody>
      </p:sp>
      <p:grpSp>
        <p:nvGrpSpPr>
          <p:cNvPr id="6" name="Group 3"/>
          <p:cNvGrpSpPr>
            <a:grpSpLocks/>
          </p:cNvGrpSpPr>
          <p:nvPr/>
        </p:nvGrpSpPr>
        <p:grpSpPr bwMode="auto">
          <a:xfrm>
            <a:off x="1149350" y="1334470"/>
            <a:ext cx="7385050" cy="4531723"/>
            <a:chOff x="724" y="1042"/>
            <a:chExt cx="4652" cy="1255"/>
          </a:xfrm>
        </p:grpSpPr>
        <p:sp>
          <p:nvSpPr>
            <p:cNvPr id="7" name="AutoShape 4"/>
            <p:cNvSpPr>
              <a:spLocks noChangeArrowheads="1"/>
            </p:cNvSpPr>
            <p:nvPr/>
          </p:nvSpPr>
          <p:spPr bwMode="gray">
            <a:xfrm>
              <a:off x="724" y="1042"/>
              <a:ext cx="4652" cy="1255"/>
            </a:xfrm>
            <a:prstGeom prst="roundRect">
              <a:avLst>
                <a:gd name="adj" fmla="val 10889"/>
              </a:avLst>
            </a:prstGeom>
            <a:gradFill rotWithShape="1">
              <a:gsLst>
                <a:gs pos="0">
                  <a:srgbClr val="DDDDDD">
                    <a:gamma/>
                    <a:tint val="51373"/>
                    <a:invGamma/>
                  </a:srgbClr>
                </a:gs>
                <a:gs pos="100000">
                  <a:srgbClr val="DDDDDD"/>
                </a:gs>
              </a:gsLst>
              <a:lin ang="2700000" scaled="1"/>
            </a:gradFill>
            <a:ln w="38100">
              <a:solidFill>
                <a:srgbClr val="FFFFFF"/>
              </a:solidFill>
              <a:round/>
              <a:headEnd/>
              <a:tailEnd/>
            </a:ln>
            <a:effectLst>
              <a:outerShdw dist="135003" dir="2928844" algn="ctr" rotWithShape="0">
                <a:srgbClr val="000000">
                  <a:alpha val="50000"/>
                </a:srgbClr>
              </a:outerShdw>
            </a:effectLst>
          </p:spPr>
          <p:txBody>
            <a:bodyPr wrap="none" anchor="ctr"/>
            <a:lstStyle/>
            <a:p>
              <a:endParaRPr lang="en-US"/>
            </a:p>
          </p:txBody>
        </p:sp>
        <p:sp>
          <p:nvSpPr>
            <p:cNvPr id="8" name="Freeform 6"/>
            <p:cNvSpPr>
              <a:spLocks/>
            </p:cNvSpPr>
            <p:nvPr/>
          </p:nvSpPr>
          <p:spPr bwMode="gray">
            <a:xfrm>
              <a:off x="844" y="1092"/>
              <a:ext cx="337" cy="337"/>
            </a:xfrm>
            <a:custGeom>
              <a:avLst/>
              <a:gdLst>
                <a:gd name="T0" fmla="*/ 118 w 596"/>
                <a:gd name="T1" fmla="*/ 0 h 598"/>
                <a:gd name="T2" fmla="*/ 0 w 596"/>
                <a:gd name="T3" fmla="*/ 118 h 598"/>
                <a:gd name="T4" fmla="*/ 0 w 596"/>
                <a:gd name="T5" fmla="*/ 589 h 598"/>
                <a:gd name="T6" fmla="*/ 161 w 596"/>
                <a:gd name="T7" fmla="*/ 174 h 598"/>
                <a:gd name="T8" fmla="*/ 589 w 596"/>
                <a:gd name="T9" fmla="*/ 0 h 598"/>
                <a:gd name="T10" fmla="*/ 118 w 596"/>
                <a:gd name="T11" fmla="*/ 0 h 598"/>
              </a:gdLst>
              <a:ahLst/>
              <a:cxnLst>
                <a:cxn ang="0">
                  <a:pos x="T0" y="T1"/>
                </a:cxn>
                <a:cxn ang="0">
                  <a:pos x="T2" y="T3"/>
                </a:cxn>
                <a:cxn ang="0">
                  <a:pos x="T4" y="T5"/>
                </a:cxn>
                <a:cxn ang="0">
                  <a:pos x="T6" y="T7"/>
                </a:cxn>
                <a:cxn ang="0">
                  <a:pos x="T8" y="T9"/>
                </a:cxn>
                <a:cxn ang="0">
                  <a:pos x="T10" y="T11"/>
                </a:cxn>
              </a:cxnLst>
              <a:rect l="0" t="0" r="r" b="b"/>
              <a:pathLst>
                <a:path w="596" h="598">
                  <a:moveTo>
                    <a:pt x="118" y="0"/>
                  </a:moveTo>
                  <a:cubicBezTo>
                    <a:pt x="53" y="0"/>
                    <a:pt x="0" y="53"/>
                    <a:pt x="0" y="118"/>
                  </a:cubicBezTo>
                  <a:lnTo>
                    <a:pt x="0" y="589"/>
                  </a:lnTo>
                  <a:cubicBezTo>
                    <a:pt x="27" y="598"/>
                    <a:pt x="12" y="309"/>
                    <a:pt x="161" y="174"/>
                  </a:cubicBezTo>
                  <a:cubicBezTo>
                    <a:pt x="310" y="39"/>
                    <a:pt x="596" y="29"/>
                    <a:pt x="589" y="0"/>
                  </a:cubicBezTo>
                  <a:lnTo>
                    <a:pt x="118" y="0"/>
                  </a:lnTo>
                  <a:close/>
                </a:path>
              </a:pathLst>
            </a:custGeom>
            <a:gradFill rotWithShape="1">
              <a:gsLst>
                <a:gs pos="0">
                  <a:srgbClr val="0066CC">
                    <a:gamma/>
                    <a:tint val="54510"/>
                    <a:invGamma/>
                  </a:srgbClr>
                </a:gs>
                <a:gs pos="50000">
                  <a:srgbClr val="0066CC">
                    <a:alpha val="0"/>
                  </a:srgbClr>
                </a:gs>
                <a:gs pos="100000">
                  <a:srgbClr val="0066CC">
                    <a:gamma/>
                    <a:tint val="54510"/>
                    <a:invGamma/>
                  </a:srgbClr>
                </a:gs>
              </a:gsLst>
              <a:lin ang="2700000" scaled="1"/>
            </a:gra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en-US"/>
            </a:p>
          </p:txBody>
        </p:sp>
      </p:grpSp>
      <p:sp>
        <p:nvSpPr>
          <p:cNvPr id="10" name="Rectangle 9"/>
          <p:cNvSpPr/>
          <p:nvPr/>
        </p:nvSpPr>
        <p:spPr>
          <a:xfrm>
            <a:off x="6038833" y="586424"/>
            <a:ext cx="2266967" cy="523220"/>
          </a:xfrm>
          <a:prstGeom prst="rect">
            <a:avLst/>
          </a:prstGeom>
        </p:spPr>
        <p:txBody>
          <a:bodyPr wrap="none">
            <a:spAutoFit/>
          </a:bodyPr>
          <a:lstStyle/>
          <a:p>
            <a:r>
              <a:rPr lang="fa-IR" altLang="en-US" sz="2800" b="1" dirty="0">
                <a:solidFill>
                  <a:srgbClr val="C00000"/>
                </a:solidFill>
                <a:cs typeface="B Titr" panose="00000700000000000000" pitchFamily="2" charset="-78"/>
              </a:rPr>
              <a:t>کاربرد در جامعه</a:t>
            </a:r>
            <a:endParaRPr lang="en-US" sz="2800" dirty="0">
              <a:solidFill>
                <a:srgbClr val="C00000"/>
              </a:solidFill>
            </a:endParaRPr>
          </a:p>
        </p:txBody>
      </p:sp>
      <p:grpSp>
        <p:nvGrpSpPr>
          <p:cNvPr id="11" name="Group 10"/>
          <p:cNvGrpSpPr>
            <a:grpSpLocks noChangeAspect="1"/>
          </p:cNvGrpSpPr>
          <p:nvPr/>
        </p:nvGrpSpPr>
        <p:grpSpPr>
          <a:xfrm>
            <a:off x="5943600" y="530364"/>
            <a:ext cx="2362200" cy="688836"/>
            <a:chOff x="2895597" y="890897"/>
            <a:chExt cx="6400802" cy="1823374"/>
          </a:xfrm>
        </p:grpSpPr>
        <p:sp>
          <p:nvSpPr>
            <p:cNvPr id="12" name="Freeform 11"/>
            <p:cNvSpPr>
              <a:spLocks noChangeAspect="1"/>
            </p:cNvSpPr>
            <p:nvPr/>
          </p:nvSpPr>
          <p:spPr bwMode="auto">
            <a:xfrm>
              <a:off x="2895597" y="897394"/>
              <a:ext cx="740912" cy="548640"/>
            </a:xfrm>
            <a:custGeom>
              <a:avLst/>
              <a:gdLst>
                <a:gd name="connsiteX0" fmla="*/ 0 w 818299"/>
                <a:gd name="connsiteY0" fmla="*/ 0 h 605944"/>
                <a:gd name="connsiteX1" fmla="*/ 818299 w 818299"/>
                <a:gd name="connsiteY1" fmla="*/ 0 h 605944"/>
                <a:gd name="connsiteX2" fmla="*/ 818299 w 818299"/>
                <a:gd name="connsiteY2" fmla="*/ 57159 h 605944"/>
                <a:gd name="connsiteX3" fmla="*/ 57159 w 818299"/>
                <a:gd name="connsiteY3" fmla="*/ 57159 h 605944"/>
                <a:gd name="connsiteX4" fmla="*/ 57159 w 818299"/>
                <a:gd name="connsiteY4" fmla="*/ 605944 h 605944"/>
                <a:gd name="connsiteX5" fmla="*/ 0 w 818299"/>
                <a:gd name="connsiteY5" fmla="*/ 605944 h 6059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18299" h="605944">
                  <a:moveTo>
                    <a:pt x="0" y="0"/>
                  </a:moveTo>
                  <a:lnTo>
                    <a:pt x="818299" y="0"/>
                  </a:lnTo>
                  <a:lnTo>
                    <a:pt x="818299" y="57159"/>
                  </a:lnTo>
                  <a:lnTo>
                    <a:pt x="57159" y="57159"/>
                  </a:lnTo>
                  <a:lnTo>
                    <a:pt x="57159" y="605944"/>
                  </a:lnTo>
                  <a:lnTo>
                    <a:pt x="0" y="605944"/>
                  </a:lnTo>
                  <a:close/>
                </a:path>
              </a:pathLst>
            </a:custGeom>
            <a:solidFill>
              <a:srgbClr val="FF2B2A"/>
            </a:solidFill>
            <a:ln w="9525">
              <a:noFill/>
              <a:round/>
              <a:headEnd/>
              <a:tailEnd/>
            </a:ln>
          </p:spPr>
          <p:txBody>
            <a:bodyPr vert="horz" wrap="square" lIns="91440" tIns="45720" rIns="91440" bIns="45720" numCol="1" rtlCol="0" anchor="t" anchorCtr="0" compatLnSpc="1">
              <a:prstTxWarp prst="textNoShape">
                <a:avLst/>
              </a:prstTxWarp>
              <a:noAutofit/>
            </a:bodyPr>
            <a:lstStyle/>
            <a:p>
              <a:pPr algn="ctr" defTabSz="914377"/>
              <a:endParaRPr lang="en-US">
                <a:solidFill>
                  <a:prstClr val="black"/>
                </a:solidFill>
                <a:latin typeface="Calibri" panose="020F0502020204030204"/>
              </a:endParaRPr>
            </a:p>
          </p:txBody>
        </p:sp>
        <p:sp>
          <p:nvSpPr>
            <p:cNvPr id="13" name="Freeform 12"/>
            <p:cNvSpPr>
              <a:spLocks noChangeAspect="1"/>
            </p:cNvSpPr>
            <p:nvPr/>
          </p:nvSpPr>
          <p:spPr bwMode="auto">
            <a:xfrm flipH="1">
              <a:off x="8555487" y="890897"/>
              <a:ext cx="740912" cy="548640"/>
            </a:xfrm>
            <a:custGeom>
              <a:avLst/>
              <a:gdLst>
                <a:gd name="connsiteX0" fmla="*/ 0 w 818299"/>
                <a:gd name="connsiteY0" fmla="*/ 0 h 605944"/>
                <a:gd name="connsiteX1" fmla="*/ 818299 w 818299"/>
                <a:gd name="connsiteY1" fmla="*/ 0 h 605944"/>
                <a:gd name="connsiteX2" fmla="*/ 818299 w 818299"/>
                <a:gd name="connsiteY2" fmla="*/ 57159 h 605944"/>
                <a:gd name="connsiteX3" fmla="*/ 57159 w 818299"/>
                <a:gd name="connsiteY3" fmla="*/ 57159 h 605944"/>
                <a:gd name="connsiteX4" fmla="*/ 57159 w 818299"/>
                <a:gd name="connsiteY4" fmla="*/ 605944 h 605944"/>
                <a:gd name="connsiteX5" fmla="*/ 0 w 818299"/>
                <a:gd name="connsiteY5" fmla="*/ 605944 h 6059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18299" h="605944">
                  <a:moveTo>
                    <a:pt x="0" y="0"/>
                  </a:moveTo>
                  <a:lnTo>
                    <a:pt x="818299" y="0"/>
                  </a:lnTo>
                  <a:lnTo>
                    <a:pt x="818299" y="57159"/>
                  </a:lnTo>
                  <a:lnTo>
                    <a:pt x="57159" y="57159"/>
                  </a:lnTo>
                  <a:lnTo>
                    <a:pt x="57159" y="605944"/>
                  </a:lnTo>
                  <a:lnTo>
                    <a:pt x="0" y="605944"/>
                  </a:lnTo>
                  <a:close/>
                </a:path>
              </a:pathLst>
            </a:custGeom>
            <a:solidFill>
              <a:srgbClr val="FFA803"/>
            </a:solidFill>
            <a:ln w="9525">
              <a:noFill/>
              <a:round/>
              <a:headEnd/>
              <a:tailEnd/>
            </a:ln>
          </p:spPr>
          <p:txBody>
            <a:bodyPr vert="horz" wrap="square" lIns="91440" tIns="45720" rIns="91440" bIns="45720" numCol="1" rtlCol="0" anchor="t" anchorCtr="0" compatLnSpc="1">
              <a:prstTxWarp prst="textNoShape">
                <a:avLst/>
              </a:prstTxWarp>
              <a:noAutofit/>
            </a:bodyPr>
            <a:lstStyle/>
            <a:p>
              <a:pPr algn="ctr" defTabSz="914377"/>
              <a:endParaRPr lang="en-US">
                <a:solidFill>
                  <a:prstClr val="black"/>
                </a:solidFill>
                <a:latin typeface="Calibri" panose="020F0502020204030204"/>
              </a:endParaRPr>
            </a:p>
          </p:txBody>
        </p:sp>
        <p:sp>
          <p:nvSpPr>
            <p:cNvPr id="14" name="Freeform 13"/>
            <p:cNvSpPr>
              <a:spLocks noChangeAspect="1"/>
            </p:cNvSpPr>
            <p:nvPr/>
          </p:nvSpPr>
          <p:spPr bwMode="auto">
            <a:xfrm flipV="1">
              <a:off x="2895598" y="2163124"/>
              <a:ext cx="740912" cy="548640"/>
            </a:xfrm>
            <a:custGeom>
              <a:avLst/>
              <a:gdLst>
                <a:gd name="connsiteX0" fmla="*/ 0 w 818299"/>
                <a:gd name="connsiteY0" fmla="*/ 0 h 605944"/>
                <a:gd name="connsiteX1" fmla="*/ 818299 w 818299"/>
                <a:gd name="connsiteY1" fmla="*/ 0 h 605944"/>
                <a:gd name="connsiteX2" fmla="*/ 818299 w 818299"/>
                <a:gd name="connsiteY2" fmla="*/ 57159 h 605944"/>
                <a:gd name="connsiteX3" fmla="*/ 57159 w 818299"/>
                <a:gd name="connsiteY3" fmla="*/ 57159 h 605944"/>
                <a:gd name="connsiteX4" fmla="*/ 57159 w 818299"/>
                <a:gd name="connsiteY4" fmla="*/ 605944 h 605944"/>
                <a:gd name="connsiteX5" fmla="*/ 0 w 818299"/>
                <a:gd name="connsiteY5" fmla="*/ 605944 h 6059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18299" h="605944">
                  <a:moveTo>
                    <a:pt x="0" y="0"/>
                  </a:moveTo>
                  <a:lnTo>
                    <a:pt x="818299" y="0"/>
                  </a:lnTo>
                  <a:lnTo>
                    <a:pt x="818299" y="57159"/>
                  </a:lnTo>
                  <a:lnTo>
                    <a:pt x="57159" y="57159"/>
                  </a:lnTo>
                  <a:lnTo>
                    <a:pt x="57159" y="605944"/>
                  </a:lnTo>
                  <a:lnTo>
                    <a:pt x="0" y="605944"/>
                  </a:lnTo>
                  <a:close/>
                </a:path>
              </a:pathLst>
            </a:custGeom>
            <a:solidFill>
              <a:srgbClr val="85C401"/>
            </a:solidFill>
            <a:ln w="9525">
              <a:noFill/>
              <a:round/>
              <a:headEnd/>
              <a:tailEnd/>
            </a:ln>
          </p:spPr>
          <p:txBody>
            <a:bodyPr vert="horz" wrap="square" lIns="91440" tIns="45720" rIns="91440" bIns="45720" numCol="1" rtlCol="0" anchor="t" anchorCtr="0" compatLnSpc="1">
              <a:prstTxWarp prst="textNoShape">
                <a:avLst/>
              </a:prstTxWarp>
              <a:noAutofit/>
            </a:bodyPr>
            <a:lstStyle/>
            <a:p>
              <a:pPr algn="ctr" defTabSz="914377"/>
              <a:endParaRPr lang="en-US">
                <a:solidFill>
                  <a:prstClr val="black"/>
                </a:solidFill>
                <a:latin typeface="Calibri" panose="020F0502020204030204"/>
              </a:endParaRPr>
            </a:p>
          </p:txBody>
        </p:sp>
        <p:sp>
          <p:nvSpPr>
            <p:cNvPr id="15" name="Freeform 14"/>
            <p:cNvSpPr>
              <a:spLocks noChangeAspect="1"/>
            </p:cNvSpPr>
            <p:nvPr/>
          </p:nvSpPr>
          <p:spPr bwMode="auto">
            <a:xfrm flipH="1" flipV="1">
              <a:off x="8555487" y="2165631"/>
              <a:ext cx="740912" cy="548640"/>
            </a:xfrm>
            <a:custGeom>
              <a:avLst/>
              <a:gdLst>
                <a:gd name="connsiteX0" fmla="*/ 0 w 818299"/>
                <a:gd name="connsiteY0" fmla="*/ 0 h 605944"/>
                <a:gd name="connsiteX1" fmla="*/ 818299 w 818299"/>
                <a:gd name="connsiteY1" fmla="*/ 0 h 605944"/>
                <a:gd name="connsiteX2" fmla="*/ 818299 w 818299"/>
                <a:gd name="connsiteY2" fmla="*/ 57159 h 605944"/>
                <a:gd name="connsiteX3" fmla="*/ 57159 w 818299"/>
                <a:gd name="connsiteY3" fmla="*/ 57159 h 605944"/>
                <a:gd name="connsiteX4" fmla="*/ 57159 w 818299"/>
                <a:gd name="connsiteY4" fmla="*/ 605944 h 605944"/>
                <a:gd name="connsiteX5" fmla="*/ 0 w 818299"/>
                <a:gd name="connsiteY5" fmla="*/ 605944 h 6059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18299" h="605944">
                  <a:moveTo>
                    <a:pt x="0" y="0"/>
                  </a:moveTo>
                  <a:lnTo>
                    <a:pt x="818299" y="0"/>
                  </a:lnTo>
                  <a:lnTo>
                    <a:pt x="818299" y="57159"/>
                  </a:lnTo>
                  <a:lnTo>
                    <a:pt x="57159" y="57159"/>
                  </a:lnTo>
                  <a:lnTo>
                    <a:pt x="57159" y="605944"/>
                  </a:lnTo>
                  <a:lnTo>
                    <a:pt x="0" y="605944"/>
                  </a:lnTo>
                  <a:close/>
                </a:path>
              </a:pathLst>
            </a:custGeom>
            <a:solidFill>
              <a:srgbClr val="3EB8CD"/>
            </a:solidFill>
            <a:ln w="9525">
              <a:noFill/>
              <a:round/>
              <a:headEnd/>
              <a:tailEnd/>
            </a:ln>
          </p:spPr>
          <p:txBody>
            <a:bodyPr vert="horz" wrap="square" lIns="91440" tIns="45720" rIns="91440" bIns="45720" numCol="1" rtlCol="0" anchor="t" anchorCtr="0" compatLnSpc="1">
              <a:prstTxWarp prst="textNoShape">
                <a:avLst/>
              </a:prstTxWarp>
              <a:noAutofit/>
            </a:bodyPr>
            <a:lstStyle/>
            <a:p>
              <a:pPr algn="ctr" defTabSz="914377"/>
              <a:endParaRPr lang="en-US">
                <a:solidFill>
                  <a:prstClr val="black"/>
                </a:solidFill>
                <a:latin typeface="Calibri" panose="020F0502020204030204"/>
              </a:endParaRPr>
            </a:p>
          </p:txBody>
        </p:sp>
      </p:grpSp>
      <p:sp>
        <p:nvSpPr>
          <p:cNvPr id="17" name="TextBox 16"/>
          <p:cNvSpPr txBox="1"/>
          <p:nvPr/>
        </p:nvSpPr>
        <p:spPr>
          <a:xfrm>
            <a:off x="1374684" y="6314002"/>
            <a:ext cx="7145300" cy="307777"/>
          </a:xfrm>
          <a:prstGeom prst="rect">
            <a:avLst/>
          </a:prstGeom>
          <a:noFill/>
        </p:spPr>
        <p:txBody>
          <a:bodyPr wrap="square" rtlCol="0">
            <a:spAutoFit/>
          </a:bodyPr>
          <a:lstStyle/>
          <a:p>
            <a:pPr algn="ctr"/>
            <a:r>
              <a:rPr lang="fa-IR" sz="1400" b="1" dirty="0" smtClean="0">
                <a:solidFill>
                  <a:srgbClr val="C00000"/>
                </a:solidFill>
                <a:cs typeface="B Mitra" panose="00000400000000000000" pitchFamily="2" charset="-78"/>
              </a:rPr>
              <a:t>سومین همایش </a:t>
            </a:r>
            <a:r>
              <a:rPr lang="fa-IR" sz="1400" b="1" dirty="0">
                <a:solidFill>
                  <a:srgbClr val="C00000"/>
                </a:solidFill>
                <a:cs typeface="B Mitra" panose="00000400000000000000" pitchFamily="2" charset="-78"/>
              </a:rPr>
              <a:t>بین </a:t>
            </a:r>
            <a:r>
              <a:rPr lang="fa-IR" sz="1400" b="1" dirty="0" smtClean="0">
                <a:solidFill>
                  <a:srgbClr val="C00000"/>
                </a:solidFill>
                <a:cs typeface="B Mitra" panose="00000400000000000000" pitchFamily="2" charset="-78"/>
              </a:rPr>
              <a:t>المللی و هشتمین همایش ملی </a:t>
            </a:r>
            <a:r>
              <a:rPr lang="fa-IR" sz="1400" b="1" dirty="0">
                <a:solidFill>
                  <a:srgbClr val="C00000"/>
                </a:solidFill>
                <a:cs typeface="B Mitra" panose="00000400000000000000" pitchFamily="2" charset="-78"/>
              </a:rPr>
              <a:t>انجمن علمی مدیریت ورزشی ایران – </a:t>
            </a:r>
            <a:r>
              <a:rPr lang="fa-IR" sz="1400" b="1" dirty="0" smtClean="0">
                <a:solidFill>
                  <a:srgbClr val="C00000"/>
                </a:solidFill>
                <a:cs typeface="B Mitra" panose="00000400000000000000" pitchFamily="2" charset="-78"/>
              </a:rPr>
              <a:t>26 بهمن 1402</a:t>
            </a:r>
            <a:endParaRPr lang="en-US" sz="1400" b="1" dirty="0">
              <a:solidFill>
                <a:srgbClr val="C00000"/>
              </a:solidFill>
              <a:cs typeface="B Mitra" panose="00000400000000000000" pitchFamily="2" charset="-78"/>
            </a:endParaRPr>
          </a:p>
        </p:txBody>
      </p:sp>
    </p:spTree>
    <p:extLst>
      <p:ext uri="{BB962C8B-B14F-4D97-AF65-F5344CB8AC3E}">
        <p14:creationId xmlns:p14="http://schemas.microsoft.com/office/powerpoint/2010/main" val="6886099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alpha val="40000"/>
          </a:schemeClr>
        </a:solidFill>
        <a:effectLst/>
      </p:bgPr>
    </p:bg>
    <p:spTree>
      <p:nvGrpSpPr>
        <p:cNvPr id="1" name=""/>
        <p:cNvGrpSpPr/>
        <p:nvPr/>
      </p:nvGrpSpPr>
      <p:grpSpPr>
        <a:xfrm>
          <a:off x="0" y="0"/>
          <a:ext cx="0" cy="0"/>
          <a:chOff x="0" y="0"/>
          <a:chExt cx="0" cy="0"/>
        </a:xfrm>
      </p:grpSpPr>
      <p:sp>
        <p:nvSpPr>
          <p:cNvPr id="18" name="Rectangle 17"/>
          <p:cNvSpPr/>
          <p:nvPr/>
        </p:nvSpPr>
        <p:spPr>
          <a:xfrm>
            <a:off x="1149927" y="6210299"/>
            <a:ext cx="457200" cy="385465"/>
          </a:xfrm>
          <a:prstGeom prst="rect">
            <a:avLst/>
          </a:prstGeom>
          <a:solidFill>
            <a:schemeClr val="tx2">
              <a:lumMod val="10000"/>
              <a:lumOff val="90000"/>
            </a:schemeClr>
          </a:solidFill>
          <a:ln>
            <a:solidFill>
              <a:srgbClr val="C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5" name="TextBox 4"/>
          <p:cNvSpPr txBox="1"/>
          <p:nvPr/>
        </p:nvSpPr>
        <p:spPr>
          <a:xfrm>
            <a:off x="1189805" y="6260068"/>
            <a:ext cx="300090" cy="369332"/>
          </a:xfrm>
          <a:prstGeom prst="rect">
            <a:avLst/>
          </a:prstGeom>
          <a:noFill/>
        </p:spPr>
        <p:txBody>
          <a:bodyPr wrap="square" rtlCol="0">
            <a:spAutoFit/>
          </a:bodyPr>
          <a:lstStyle/>
          <a:p>
            <a:r>
              <a:rPr lang="fa-IR" b="1" dirty="0">
                <a:solidFill>
                  <a:srgbClr val="FF0000"/>
                </a:solidFill>
                <a:cs typeface="B Koodak" panose="00000700000000000000" pitchFamily="2" charset="-78"/>
              </a:rPr>
              <a:t>7</a:t>
            </a:r>
            <a:endParaRPr lang="en-US" b="1" dirty="0">
              <a:solidFill>
                <a:srgbClr val="FF0000"/>
              </a:solidFill>
              <a:cs typeface="B Koodak" panose="00000700000000000000" pitchFamily="2" charset="-78"/>
            </a:endParaRPr>
          </a:p>
        </p:txBody>
      </p:sp>
      <p:grpSp>
        <p:nvGrpSpPr>
          <p:cNvPr id="6" name="Group 3"/>
          <p:cNvGrpSpPr>
            <a:grpSpLocks/>
          </p:cNvGrpSpPr>
          <p:nvPr/>
        </p:nvGrpSpPr>
        <p:grpSpPr bwMode="auto">
          <a:xfrm>
            <a:off x="1149350" y="1334470"/>
            <a:ext cx="7385050" cy="4531723"/>
            <a:chOff x="724" y="1042"/>
            <a:chExt cx="4652" cy="1255"/>
          </a:xfrm>
        </p:grpSpPr>
        <p:sp>
          <p:nvSpPr>
            <p:cNvPr id="7" name="AutoShape 4"/>
            <p:cNvSpPr>
              <a:spLocks noChangeArrowheads="1"/>
            </p:cNvSpPr>
            <p:nvPr/>
          </p:nvSpPr>
          <p:spPr bwMode="gray">
            <a:xfrm>
              <a:off x="724" y="1042"/>
              <a:ext cx="4652" cy="1255"/>
            </a:xfrm>
            <a:prstGeom prst="roundRect">
              <a:avLst>
                <a:gd name="adj" fmla="val 10889"/>
              </a:avLst>
            </a:prstGeom>
            <a:gradFill rotWithShape="1">
              <a:gsLst>
                <a:gs pos="0">
                  <a:srgbClr val="DDDDDD">
                    <a:gamma/>
                    <a:tint val="51373"/>
                    <a:invGamma/>
                  </a:srgbClr>
                </a:gs>
                <a:gs pos="100000">
                  <a:srgbClr val="DDDDDD"/>
                </a:gs>
              </a:gsLst>
              <a:lin ang="2700000" scaled="1"/>
            </a:gradFill>
            <a:ln w="38100">
              <a:solidFill>
                <a:srgbClr val="FFFFFF"/>
              </a:solidFill>
              <a:round/>
              <a:headEnd/>
              <a:tailEnd/>
            </a:ln>
            <a:effectLst>
              <a:outerShdw dist="135003" dir="2928844" algn="ctr" rotWithShape="0">
                <a:srgbClr val="000000">
                  <a:alpha val="50000"/>
                </a:srgbClr>
              </a:outerShdw>
            </a:effectLst>
          </p:spPr>
          <p:txBody>
            <a:bodyPr wrap="none" anchor="ctr"/>
            <a:lstStyle/>
            <a:p>
              <a:endParaRPr lang="en-US"/>
            </a:p>
          </p:txBody>
        </p:sp>
        <p:sp>
          <p:nvSpPr>
            <p:cNvPr id="8" name="Freeform 6"/>
            <p:cNvSpPr>
              <a:spLocks/>
            </p:cNvSpPr>
            <p:nvPr/>
          </p:nvSpPr>
          <p:spPr bwMode="gray">
            <a:xfrm>
              <a:off x="844" y="1092"/>
              <a:ext cx="337" cy="337"/>
            </a:xfrm>
            <a:custGeom>
              <a:avLst/>
              <a:gdLst>
                <a:gd name="T0" fmla="*/ 118 w 596"/>
                <a:gd name="T1" fmla="*/ 0 h 598"/>
                <a:gd name="T2" fmla="*/ 0 w 596"/>
                <a:gd name="T3" fmla="*/ 118 h 598"/>
                <a:gd name="T4" fmla="*/ 0 w 596"/>
                <a:gd name="T5" fmla="*/ 589 h 598"/>
                <a:gd name="T6" fmla="*/ 161 w 596"/>
                <a:gd name="T7" fmla="*/ 174 h 598"/>
                <a:gd name="T8" fmla="*/ 589 w 596"/>
                <a:gd name="T9" fmla="*/ 0 h 598"/>
                <a:gd name="T10" fmla="*/ 118 w 596"/>
                <a:gd name="T11" fmla="*/ 0 h 598"/>
              </a:gdLst>
              <a:ahLst/>
              <a:cxnLst>
                <a:cxn ang="0">
                  <a:pos x="T0" y="T1"/>
                </a:cxn>
                <a:cxn ang="0">
                  <a:pos x="T2" y="T3"/>
                </a:cxn>
                <a:cxn ang="0">
                  <a:pos x="T4" y="T5"/>
                </a:cxn>
                <a:cxn ang="0">
                  <a:pos x="T6" y="T7"/>
                </a:cxn>
                <a:cxn ang="0">
                  <a:pos x="T8" y="T9"/>
                </a:cxn>
                <a:cxn ang="0">
                  <a:pos x="T10" y="T11"/>
                </a:cxn>
              </a:cxnLst>
              <a:rect l="0" t="0" r="r" b="b"/>
              <a:pathLst>
                <a:path w="596" h="598">
                  <a:moveTo>
                    <a:pt x="118" y="0"/>
                  </a:moveTo>
                  <a:cubicBezTo>
                    <a:pt x="53" y="0"/>
                    <a:pt x="0" y="53"/>
                    <a:pt x="0" y="118"/>
                  </a:cubicBezTo>
                  <a:lnTo>
                    <a:pt x="0" y="589"/>
                  </a:lnTo>
                  <a:cubicBezTo>
                    <a:pt x="27" y="598"/>
                    <a:pt x="12" y="309"/>
                    <a:pt x="161" y="174"/>
                  </a:cubicBezTo>
                  <a:cubicBezTo>
                    <a:pt x="310" y="39"/>
                    <a:pt x="596" y="29"/>
                    <a:pt x="589" y="0"/>
                  </a:cubicBezTo>
                  <a:lnTo>
                    <a:pt x="118" y="0"/>
                  </a:lnTo>
                  <a:close/>
                </a:path>
              </a:pathLst>
            </a:custGeom>
            <a:gradFill rotWithShape="1">
              <a:gsLst>
                <a:gs pos="0">
                  <a:srgbClr val="0066CC">
                    <a:gamma/>
                    <a:tint val="54510"/>
                    <a:invGamma/>
                  </a:srgbClr>
                </a:gs>
                <a:gs pos="50000">
                  <a:srgbClr val="0066CC">
                    <a:alpha val="0"/>
                  </a:srgbClr>
                </a:gs>
                <a:gs pos="100000">
                  <a:srgbClr val="0066CC">
                    <a:gamma/>
                    <a:tint val="54510"/>
                    <a:invGamma/>
                  </a:srgbClr>
                </a:gs>
              </a:gsLst>
              <a:lin ang="2700000" scaled="1"/>
            </a:gra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en-US"/>
            </a:p>
          </p:txBody>
        </p:sp>
      </p:grpSp>
      <p:sp>
        <p:nvSpPr>
          <p:cNvPr id="10" name="Rectangle 9"/>
          <p:cNvSpPr/>
          <p:nvPr/>
        </p:nvSpPr>
        <p:spPr>
          <a:xfrm>
            <a:off x="6708999" y="613178"/>
            <a:ext cx="1446230" cy="523220"/>
          </a:xfrm>
          <a:prstGeom prst="rect">
            <a:avLst/>
          </a:prstGeom>
        </p:spPr>
        <p:txBody>
          <a:bodyPr wrap="none">
            <a:spAutoFit/>
          </a:bodyPr>
          <a:lstStyle/>
          <a:p>
            <a:r>
              <a:rPr lang="fa-IR" altLang="en-US" sz="2800" b="1" dirty="0">
                <a:solidFill>
                  <a:srgbClr val="C00000"/>
                </a:solidFill>
                <a:cs typeface="B Titr" panose="00000700000000000000" pitchFamily="2" charset="-78"/>
              </a:rPr>
              <a:t>پیشنهادات</a:t>
            </a:r>
            <a:endParaRPr lang="en-US" sz="2800" dirty="0">
              <a:solidFill>
                <a:srgbClr val="C00000"/>
              </a:solidFill>
            </a:endParaRPr>
          </a:p>
        </p:txBody>
      </p:sp>
      <p:grpSp>
        <p:nvGrpSpPr>
          <p:cNvPr id="11" name="Group 10"/>
          <p:cNvGrpSpPr>
            <a:grpSpLocks noChangeAspect="1"/>
          </p:cNvGrpSpPr>
          <p:nvPr/>
        </p:nvGrpSpPr>
        <p:grpSpPr>
          <a:xfrm>
            <a:off x="6477000" y="530369"/>
            <a:ext cx="1828800" cy="688831"/>
            <a:chOff x="2895597" y="890897"/>
            <a:chExt cx="6400802" cy="1823374"/>
          </a:xfrm>
        </p:grpSpPr>
        <p:sp>
          <p:nvSpPr>
            <p:cNvPr id="12" name="Freeform 11"/>
            <p:cNvSpPr>
              <a:spLocks noChangeAspect="1"/>
            </p:cNvSpPr>
            <p:nvPr/>
          </p:nvSpPr>
          <p:spPr bwMode="auto">
            <a:xfrm>
              <a:off x="2895597" y="897394"/>
              <a:ext cx="740912" cy="548640"/>
            </a:xfrm>
            <a:custGeom>
              <a:avLst/>
              <a:gdLst>
                <a:gd name="connsiteX0" fmla="*/ 0 w 818299"/>
                <a:gd name="connsiteY0" fmla="*/ 0 h 605944"/>
                <a:gd name="connsiteX1" fmla="*/ 818299 w 818299"/>
                <a:gd name="connsiteY1" fmla="*/ 0 h 605944"/>
                <a:gd name="connsiteX2" fmla="*/ 818299 w 818299"/>
                <a:gd name="connsiteY2" fmla="*/ 57159 h 605944"/>
                <a:gd name="connsiteX3" fmla="*/ 57159 w 818299"/>
                <a:gd name="connsiteY3" fmla="*/ 57159 h 605944"/>
                <a:gd name="connsiteX4" fmla="*/ 57159 w 818299"/>
                <a:gd name="connsiteY4" fmla="*/ 605944 h 605944"/>
                <a:gd name="connsiteX5" fmla="*/ 0 w 818299"/>
                <a:gd name="connsiteY5" fmla="*/ 605944 h 6059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18299" h="605944">
                  <a:moveTo>
                    <a:pt x="0" y="0"/>
                  </a:moveTo>
                  <a:lnTo>
                    <a:pt x="818299" y="0"/>
                  </a:lnTo>
                  <a:lnTo>
                    <a:pt x="818299" y="57159"/>
                  </a:lnTo>
                  <a:lnTo>
                    <a:pt x="57159" y="57159"/>
                  </a:lnTo>
                  <a:lnTo>
                    <a:pt x="57159" y="605944"/>
                  </a:lnTo>
                  <a:lnTo>
                    <a:pt x="0" y="605944"/>
                  </a:lnTo>
                  <a:close/>
                </a:path>
              </a:pathLst>
            </a:custGeom>
            <a:solidFill>
              <a:srgbClr val="FF2B2A"/>
            </a:solidFill>
            <a:ln w="9525">
              <a:noFill/>
              <a:round/>
              <a:headEnd/>
              <a:tailEnd/>
            </a:ln>
          </p:spPr>
          <p:txBody>
            <a:bodyPr vert="horz" wrap="square" lIns="91440" tIns="45720" rIns="91440" bIns="45720" numCol="1" rtlCol="0" anchor="t" anchorCtr="0" compatLnSpc="1">
              <a:prstTxWarp prst="textNoShape">
                <a:avLst/>
              </a:prstTxWarp>
              <a:noAutofit/>
            </a:bodyPr>
            <a:lstStyle/>
            <a:p>
              <a:pPr algn="ctr" defTabSz="914377"/>
              <a:endParaRPr lang="en-US">
                <a:solidFill>
                  <a:prstClr val="black"/>
                </a:solidFill>
                <a:latin typeface="Calibri" panose="020F0502020204030204"/>
              </a:endParaRPr>
            </a:p>
          </p:txBody>
        </p:sp>
        <p:sp>
          <p:nvSpPr>
            <p:cNvPr id="13" name="Freeform 12"/>
            <p:cNvSpPr>
              <a:spLocks noChangeAspect="1"/>
            </p:cNvSpPr>
            <p:nvPr/>
          </p:nvSpPr>
          <p:spPr bwMode="auto">
            <a:xfrm flipH="1">
              <a:off x="8555487" y="890897"/>
              <a:ext cx="740912" cy="548640"/>
            </a:xfrm>
            <a:custGeom>
              <a:avLst/>
              <a:gdLst>
                <a:gd name="connsiteX0" fmla="*/ 0 w 818299"/>
                <a:gd name="connsiteY0" fmla="*/ 0 h 605944"/>
                <a:gd name="connsiteX1" fmla="*/ 818299 w 818299"/>
                <a:gd name="connsiteY1" fmla="*/ 0 h 605944"/>
                <a:gd name="connsiteX2" fmla="*/ 818299 w 818299"/>
                <a:gd name="connsiteY2" fmla="*/ 57159 h 605944"/>
                <a:gd name="connsiteX3" fmla="*/ 57159 w 818299"/>
                <a:gd name="connsiteY3" fmla="*/ 57159 h 605944"/>
                <a:gd name="connsiteX4" fmla="*/ 57159 w 818299"/>
                <a:gd name="connsiteY4" fmla="*/ 605944 h 605944"/>
                <a:gd name="connsiteX5" fmla="*/ 0 w 818299"/>
                <a:gd name="connsiteY5" fmla="*/ 605944 h 6059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18299" h="605944">
                  <a:moveTo>
                    <a:pt x="0" y="0"/>
                  </a:moveTo>
                  <a:lnTo>
                    <a:pt x="818299" y="0"/>
                  </a:lnTo>
                  <a:lnTo>
                    <a:pt x="818299" y="57159"/>
                  </a:lnTo>
                  <a:lnTo>
                    <a:pt x="57159" y="57159"/>
                  </a:lnTo>
                  <a:lnTo>
                    <a:pt x="57159" y="605944"/>
                  </a:lnTo>
                  <a:lnTo>
                    <a:pt x="0" y="605944"/>
                  </a:lnTo>
                  <a:close/>
                </a:path>
              </a:pathLst>
            </a:custGeom>
            <a:solidFill>
              <a:srgbClr val="FFA803"/>
            </a:solidFill>
            <a:ln w="9525">
              <a:noFill/>
              <a:round/>
              <a:headEnd/>
              <a:tailEnd/>
            </a:ln>
          </p:spPr>
          <p:txBody>
            <a:bodyPr vert="horz" wrap="square" lIns="91440" tIns="45720" rIns="91440" bIns="45720" numCol="1" rtlCol="0" anchor="t" anchorCtr="0" compatLnSpc="1">
              <a:prstTxWarp prst="textNoShape">
                <a:avLst/>
              </a:prstTxWarp>
              <a:noAutofit/>
            </a:bodyPr>
            <a:lstStyle/>
            <a:p>
              <a:pPr algn="ctr" defTabSz="914377"/>
              <a:endParaRPr lang="en-US">
                <a:solidFill>
                  <a:prstClr val="black"/>
                </a:solidFill>
                <a:latin typeface="Calibri" panose="020F0502020204030204"/>
              </a:endParaRPr>
            </a:p>
          </p:txBody>
        </p:sp>
        <p:sp>
          <p:nvSpPr>
            <p:cNvPr id="14" name="Freeform 13"/>
            <p:cNvSpPr>
              <a:spLocks noChangeAspect="1"/>
            </p:cNvSpPr>
            <p:nvPr/>
          </p:nvSpPr>
          <p:spPr bwMode="auto">
            <a:xfrm flipV="1">
              <a:off x="2895598" y="2163124"/>
              <a:ext cx="740912" cy="548640"/>
            </a:xfrm>
            <a:custGeom>
              <a:avLst/>
              <a:gdLst>
                <a:gd name="connsiteX0" fmla="*/ 0 w 818299"/>
                <a:gd name="connsiteY0" fmla="*/ 0 h 605944"/>
                <a:gd name="connsiteX1" fmla="*/ 818299 w 818299"/>
                <a:gd name="connsiteY1" fmla="*/ 0 h 605944"/>
                <a:gd name="connsiteX2" fmla="*/ 818299 w 818299"/>
                <a:gd name="connsiteY2" fmla="*/ 57159 h 605944"/>
                <a:gd name="connsiteX3" fmla="*/ 57159 w 818299"/>
                <a:gd name="connsiteY3" fmla="*/ 57159 h 605944"/>
                <a:gd name="connsiteX4" fmla="*/ 57159 w 818299"/>
                <a:gd name="connsiteY4" fmla="*/ 605944 h 605944"/>
                <a:gd name="connsiteX5" fmla="*/ 0 w 818299"/>
                <a:gd name="connsiteY5" fmla="*/ 605944 h 6059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18299" h="605944">
                  <a:moveTo>
                    <a:pt x="0" y="0"/>
                  </a:moveTo>
                  <a:lnTo>
                    <a:pt x="818299" y="0"/>
                  </a:lnTo>
                  <a:lnTo>
                    <a:pt x="818299" y="57159"/>
                  </a:lnTo>
                  <a:lnTo>
                    <a:pt x="57159" y="57159"/>
                  </a:lnTo>
                  <a:lnTo>
                    <a:pt x="57159" y="605944"/>
                  </a:lnTo>
                  <a:lnTo>
                    <a:pt x="0" y="605944"/>
                  </a:lnTo>
                  <a:close/>
                </a:path>
              </a:pathLst>
            </a:custGeom>
            <a:solidFill>
              <a:srgbClr val="85C401"/>
            </a:solidFill>
            <a:ln w="9525">
              <a:noFill/>
              <a:round/>
              <a:headEnd/>
              <a:tailEnd/>
            </a:ln>
          </p:spPr>
          <p:txBody>
            <a:bodyPr vert="horz" wrap="square" lIns="91440" tIns="45720" rIns="91440" bIns="45720" numCol="1" rtlCol="0" anchor="t" anchorCtr="0" compatLnSpc="1">
              <a:prstTxWarp prst="textNoShape">
                <a:avLst/>
              </a:prstTxWarp>
              <a:noAutofit/>
            </a:bodyPr>
            <a:lstStyle/>
            <a:p>
              <a:pPr algn="ctr" defTabSz="914377"/>
              <a:endParaRPr lang="en-US">
                <a:solidFill>
                  <a:prstClr val="black"/>
                </a:solidFill>
                <a:latin typeface="Calibri" panose="020F0502020204030204"/>
              </a:endParaRPr>
            </a:p>
          </p:txBody>
        </p:sp>
        <p:sp>
          <p:nvSpPr>
            <p:cNvPr id="15" name="Freeform 14"/>
            <p:cNvSpPr>
              <a:spLocks noChangeAspect="1"/>
            </p:cNvSpPr>
            <p:nvPr/>
          </p:nvSpPr>
          <p:spPr bwMode="auto">
            <a:xfrm flipH="1" flipV="1">
              <a:off x="8555487" y="2165631"/>
              <a:ext cx="740912" cy="548640"/>
            </a:xfrm>
            <a:custGeom>
              <a:avLst/>
              <a:gdLst>
                <a:gd name="connsiteX0" fmla="*/ 0 w 818299"/>
                <a:gd name="connsiteY0" fmla="*/ 0 h 605944"/>
                <a:gd name="connsiteX1" fmla="*/ 818299 w 818299"/>
                <a:gd name="connsiteY1" fmla="*/ 0 h 605944"/>
                <a:gd name="connsiteX2" fmla="*/ 818299 w 818299"/>
                <a:gd name="connsiteY2" fmla="*/ 57159 h 605944"/>
                <a:gd name="connsiteX3" fmla="*/ 57159 w 818299"/>
                <a:gd name="connsiteY3" fmla="*/ 57159 h 605944"/>
                <a:gd name="connsiteX4" fmla="*/ 57159 w 818299"/>
                <a:gd name="connsiteY4" fmla="*/ 605944 h 605944"/>
                <a:gd name="connsiteX5" fmla="*/ 0 w 818299"/>
                <a:gd name="connsiteY5" fmla="*/ 605944 h 6059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18299" h="605944">
                  <a:moveTo>
                    <a:pt x="0" y="0"/>
                  </a:moveTo>
                  <a:lnTo>
                    <a:pt x="818299" y="0"/>
                  </a:lnTo>
                  <a:lnTo>
                    <a:pt x="818299" y="57159"/>
                  </a:lnTo>
                  <a:lnTo>
                    <a:pt x="57159" y="57159"/>
                  </a:lnTo>
                  <a:lnTo>
                    <a:pt x="57159" y="605944"/>
                  </a:lnTo>
                  <a:lnTo>
                    <a:pt x="0" y="605944"/>
                  </a:lnTo>
                  <a:close/>
                </a:path>
              </a:pathLst>
            </a:custGeom>
            <a:solidFill>
              <a:srgbClr val="3EB8CD"/>
            </a:solidFill>
            <a:ln w="9525">
              <a:noFill/>
              <a:round/>
              <a:headEnd/>
              <a:tailEnd/>
            </a:ln>
          </p:spPr>
          <p:txBody>
            <a:bodyPr vert="horz" wrap="square" lIns="91440" tIns="45720" rIns="91440" bIns="45720" numCol="1" rtlCol="0" anchor="t" anchorCtr="0" compatLnSpc="1">
              <a:prstTxWarp prst="textNoShape">
                <a:avLst/>
              </a:prstTxWarp>
              <a:noAutofit/>
            </a:bodyPr>
            <a:lstStyle/>
            <a:p>
              <a:pPr algn="ctr" defTabSz="914377"/>
              <a:endParaRPr lang="en-US">
                <a:solidFill>
                  <a:prstClr val="black"/>
                </a:solidFill>
                <a:latin typeface="Calibri" panose="020F0502020204030204"/>
              </a:endParaRPr>
            </a:p>
          </p:txBody>
        </p:sp>
      </p:grpSp>
      <p:sp>
        <p:nvSpPr>
          <p:cNvPr id="17" name="TextBox 16"/>
          <p:cNvSpPr txBox="1"/>
          <p:nvPr/>
        </p:nvSpPr>
        <p:spPr>
          <a:xfrm>
            <a:off x="1374684" y="6314002"/>
            <a:ext cx="7145300" cy="307777"/>
          </a:xfrm>
          <a:prstGeom prst="rect">
            <a:avLst/>
          </a:prstGeom>
          <a:noFill/>
        </p:spPr>
        <p:txBody>
          <a:bodyPr wrap="square" rtlCol="0">
            <a:spAutoFit/>
          </a:bodyPr>
          <a:lstStyle/>
          <a:p>
            <a:pPr algn="ctr"/>
            <a:r>
              <a:rPr lang="fa-IR" sz="1400" b="1" dirty="0" smtClean="0">
                <a:solidFill>
                  <a:srgbClr val="C00000"/>
                </a:solidFill>
                <a:cs typeface="B Mitra" panose="00000400000000000000" pitchFamily="2" charset="-78"/>
              </a:rPr>
              <a:t>سومین همایش </a:t>
            </a:r>
            <a:r>
              <a:rPr lang="fa-IR" sz="1400" b="1" dirty="0">
                <a:solidFill>
                  <a:srgbClr val="C00000"/>
                </a:solidFill>
                <a:cs typeface="B Mitra" panose="00000400000000000000" pitchFamily="2" charset="-78"/>
              </a:rPr>
              <a:t>بین </a:t>
            </a:r>
            <a:r>
              <a:rPr lang="fa-IR" sz="1400" b="1" dirty="0" smtClean="0">
                <a:solidFill>
                  <a:srgbClr val="C00000"/>
                </a:solidFill>
                <a:cs typeface="B Mitra" panose="00000400000000000000" pitchFamily="2" charset="-78"/>
              </a:rPr>
              <a:t>المللی و هشتمین همایش ملی </a:t>
            </a:r>
            <a:r>
              <a:rPr lang="fa-IR" sz="1400" b="1" dirty="0">
                <a:solidFill>
                  <a:srgbClr val="C00000"/>
                </a:solidFill>
                <a:cs typeface="B Mitra" panose="00000400000000000000" pitchFamily="2" charset="-78"/>
              </a:rPr>
              <a:t>انجمن علمی مدیریت ورزشی ایران – </a:t>
            </a:r>
            <a:r>
              <a:rPr lang="fa-IR" sz="1400" b="1" dirty="0" smtClean="0">
                <a:solidFill>
                  <a:srgbClr val="C00000"/>
                </a:solidFill>
                <a:cs typeface="B Mitra" panose="00000400000000000000" pitchFamily="2" charset="-78"/>
              </a:rPr>
              <a:t>26 بهمن 1402</a:t>
            </a:r>
            <a:endParaRPr lang="en-US" sz="1400" b="1" dirty="0">
              <a:solidFill>
                <a:srgbClr val="C00000"/>
              </a:solidFill>
              <a:cs typeface="B Mitra" panose="00000400000000000000" pitchFamily="2" charset="-78"/>
            </a:endParaRPr>
          </a:p>
        </p:txBody>
      </p:sp>
    </p:spTree>
    <p:extLst>
      <p:ext uri="{BB962C8B-B14F-4D97-AF65-F5344CB8AC3E}">
        <p14:creationId xmlns:p14="http://schemas.microsoft.com/office/powerpoint/2010/main" val="3848640555"/>
      </p:ext>
    </p:extLst>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TM10001105[[fn=Crop]]</Template>
  <TotalTime>105</TotalTime>
  <Words>384</Words>
  <Application>Microsoft Office PowerPoint</Application>
  <PresentationFormat>On-screen Show (4:3)</PresentationFormat>
  <Paragraphs>33</Paragraphs>
  <Slides>7</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7</vt:i4>
      </vt:variant>
    </vt:vector>
  </HeadingPairs>
  <TitlesOfParts>
    <vt:vector size="16" baseType="lpstr">
      <vt:lpstr>Arial</vt:lpstr>
      <vt:lpstr>B Koodak</vt:lpstr>
      <vt:lpstr>B Mitra</vt:lpstr>
      <vt:lpstr>B Nazanin</vt:lpstr>
      <vt:lpstr>B Titr</vt:lpstr>
      <vt:lpstr>Calibri</vt:lpstr>
      <vt:lpstr>Candara</vt:lpstr>
      <vt:lpstr>Franklin Gothic Book</vt:lpstr>
      <vt:lpstr>Crop</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Template</dc:title>
  <dc:creator>User</dc:creator>
  <cp:lastModifiedBy>ACHMAG</cp:lastModifiedBy>
  <cp:revision>29</cp:revision>
  <dcterms:created xsi:type="dcterms:W3CDTF">2020-02-12T10:58:42Z</dcterms:created>
  <dcterms:modified xsi:type="dcterms:W3CDTF">2024-02-10T11:06:58Z</dcterms:modified>
  <cp:contentStatus/>
</cp:coreProperties>
</file>