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21599525" cy="32399288"/>
  <p:notesSz cx="6858000" cy="9144000"/>
  <p:defaultTextStyle>
    <a:defPPr>
      <a:defRPr lang="en-US"/>
    </a:defPPr>
    <a:lvl1pPr marL="0" algn="l" defTabSz="2591867" rtl="0" eaLnBrk="1" latinLnBrk="0" hangingPunct="1">
      <a:defRPr sz="5102" kern="1200">
        <a:solidFill>
          <a:schemeClr val="tx1"/>
        </a:solidFill>
        <a:latin typeface="+mn-lt"/>
        <a:ea typeface="+mn-ea"/>
        <a:cs typeface="+mn-cs"/>
      </a:defRPr>
    </a:lvl1pPr>
    <a:lvl2pPr marL="1295933" algn="l" defTabSz="2591867" rtl="0" eaLnBrk="1" latinLnBrk="0" hangingPunct="1">
      <a:defRPr sz="5102" kern="1200">
        <a:solidFill>
          <a:schemeClr val="tx1"/>
        </a:solidFill>
        <a:latin typeface="+mn-lt"/>
        <a:ea typeface="+mn-ea"/>
        <a:cs typeface="+mn-cs"/>
      </a:defRPr>
    </a:lvl2pPr>
    <a:lvl3pPr marL="2591867" algn="l" defTabSz="2591867" rtl="0" eaLnBrk="1" latinLnBrk="0" hangingPunct="1">
      <a:defRPr sz="5102" kern="1200">
        <a:solidFill>
          <a:schemeClr val="tx1"/>
        </a:solidFill>
        <a:latin typeface="+mn-lt"/>
        <a:ea typeface="+mn-ea"/>
        <a:cs typeface="+mn-cs"/>
      </a:defRPr>
    </a:lvl3pPr>
    <a:lvl4pPr marL="3887800" algn="l" defTabSz="2591867" rtl="0" eaLnBrk="1" latinLnBrk="0" hangingPunct="1">
      <a:defRPr sz="5102" kern="1200">
        <a:solidFill>
          <a:schemeClr val="tx1"/>
        </a:solidFill>
        <a:latin typeface="+mn-lt"/>
        <a:ea typeface="+mn-ea"/>
        <a:cs typeface="+mn-cs"/>
      </a:defRPr>
    </a:lvl4pPr>
    <a:lvl5pPr marL="5183734" algn="l" defTabSz="2591867" rtl="0" eaLnBrk="1" latinLnBrk="0" hangingPunct="1">
      <a:defRPr sz="5102" kern="1200">
        <a:solidFill>
          <a:schemeClr val="tx1"/>
        </a:solidFill>
        <a:latin typeface="+mn-lt"/>
        <a:ea typeface="+mn-ea"/>
        <a:cs typeface="+mn-cs"/>
      </a:defRPr>
    </a:lvl5pPr>
    <a:lvl6pPr marL="6479667" algn="l" defTabSz="2591867" rtl="0" eaLnBrk="1" latinLnBrk="0" hangingPunct="1">
      <a:defRPr sz="5102" kern="1200">
        <a:solidFill>
          <a:schemeClr val="tx1"/>
        </a:solidFill>
        <a:latin typeface="+mn-lt"/>
        <a:ea typeface="+mn-ea"/>
        <a:cs typeface="+mn-cs"/>
      </a:defRPr>
    </a:lvl6pPr>
    <a:lvl7pPr marL="7775600" algn="l" defTabSz="2591867" rtl="0" eaLnBrk="1" latinLnBrk="0" hangingPunct="1">
      <a:defRPr sz="5102" kern="1200">
        <a:solidFill>
          <a:schemeClr val="tx1"/>
        </a:solidFill>
        <a:latin typeface="+mn-lt"/>
        <a:ea typeface="+mn-ea"/>
        <a:cs typeface="+mn-cs"/>
      </a:defRPr>
    </a:lvl7pPr>
    <a:lvl8pPr marL="9071534" algn="l" defTabSz="2591867" rtl="0" eaLnBrk="1" latinLnBrk="0" hangingPunct="1">
      <a:defRPr sz="5102" kern="1200">
        <a:solidFill>
          <a:schemeClr val="tx1"/>
        </a:solidFill>
        <a:latin typeface="+mn-lt"/>
        <a:ea typeface="+mn-ea"/>
        <a:cs typeface="+mn-cs"/>
      </a:defRPr>
    </a:lvl8pPr>
    <a:lvl9pPr marL="10367467" algn="l" defTabSz="2591867" rtl="0" eaLnBrk="1" latinLnBrk="0" hangingPunct="1">
      <a:defRPr sz="5102"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3192"/>
    <a:srgbClr val="00A4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434" autoAdjust="0"/>
  </p:normalViewPr>
  <p:slideViewPr>
    <p:cSldViewPr snapToGrid="0">
      <p:cViewPr varScale="1">
        <p:scale>
          <a:sx n="17" d="100"/>
          <a:sy n="17" d="100"/>
        </p:scale>
        <p:origin x="2693" y="11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19965" y="5302386"/>
            <a:ext cx="18359596" cy="11279752"/>
          </a:xfrm>
        </p:spPr>
        <p:txBody>
          <a:bodyPr anchor="b"/>
          <a:lstStyle>
            <a:lvl1pPr algn="ctr">
              <a:defRPr sz="14173"/>
            </a:lvl1pPr>
          </a:lstStyle>
          <a:p>
            <a:r>
              <a:rPr lang="en-US"/>
              <a:t>Click to edit Master title style</a:t>
            </a:r>
            <a:endParaRPr lang="en-US" dirty="0"/>
          </a:p>
        </p:txBody>
      </p:sp>
      <p:sp>
        <p:nvSpPr>
          <p:cNvPr id="3" name="Subtitle 2"/>
          <p:cNvSpPr>
            <a:spLocks noGrp="1"/>
          </p:cNvSpPr>
          <p:nvPr>
            <p:ph type="subTitle" idx="1"/>
          </p:nvPr>
        </p:nvSpPr>
        <p:spPr>
          <a:xfrm>
            <a:off x="2699941" y="17017128"/>
            <a:ext cx="16199644" cy="7822326"/>
          </a:xfrm>
        </p:spPr>
        <p:txBody>
          <a:bodyPr/>
          <a:lstStyle>
            <a:lvl1pPr marL="0" indent="0" algn="ctr">
              <a:buNone/>
              <a:defRPr sz="5669"/>
            </a:lvl1pPr>
            <a:lvl2pPr marL="1079998" indent="0" algn="ctr">
              <a:buNone/>
              <a:defRPr sz="4724"/>
            </a:lvl2pPr>
            <a:lvl3pPr marL="2159996" indent="0" algn="ctr">
              <a:buNone/>
              <a:defRPr sz="4252"/>
            </a:lvl3pPr>
            <a:lvl4pPr marL="3239994" indent="0" algn="ctr">
              <a:buNone/>
              <a:defRPr sz="3780"/>
            </a:lvl4pPr>
            <a:lvl5pPr marL="4319991" indent="0" algn="ctr">
              <a:buNone/>
              <a:defRPr sz="3780"/>
            </a:lvl5pPr>
            <a:lvl6pPr marL="5399989" indent="0" algn="ctr">
              <a:buNone/>
              <a:defRPr sz="3780"/>
            </a:lvl6pPr>
            <a:lvl7pPr marL="6479987" indent="0" algn="ctr">
              <a:buNone/>
              <a:defRPr sz="3780"/>
            </a:lvl7pPr>
            <a:lvl8pPr marL="7559985" indent="0" algn="ctr">
              <a:buNone/>
              <a:defRPr sz="3780"/>
            </a:lvl8pPr>
            <a:lvl9pPr marL="8639983" indent="0" algn="ctr">
              <a:buNone/>
              <a:defRPr sz="37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70CFBF5-909D-4E3D-AFF2-2689F466849D}" type="datetimeFigureOut">
              <a:rPr lang="en-US" smtClean="0"/>
              <a:t>3/6/2021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204C2-0C77-4E50-BF41-52A93D0A471C}"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090" y="0"/>
            <a:ext cx="21599525" cy="32399288"/>
          </a:xfrm>
          <a:prstGeom prst="rect">
            <a:avLst/>
          </a:prstGeom>
        </p:spPr>
      </p:pic>
      <p:cxnSp>
        <p:nvCxnSpPr>
          <p:cNvPr id="8" name="Straight Connector 7"/>
          <p:cNvCxnSpPr/>
          <p:nvPr userDrawn="1"/>
        </p:nvCxnSpPr>
        <p:spPr>
          <a:xfrm>
            <a:off x="155120" y="0"/>
            <a:ext cx="21531" cy="30891828"/>
          </a:xfrm>
          <a:prstGeom prst="line">
            <a:avLst/>
          </a:prstGeom>
          <a:ln w="28575">
            <a:prstDash val="dash"/>
          </a:ln>
        </p:spPr>
        <p:style>
          <a:lnRef idx="3">
            <a:schemeClr val="accent1"/>
          </a:lnRef>
          <a:fillRef idx="0">
            <a:schemeClr val="accent1"/>
          </a:fillRef>
          <a:effectRef idx="2">
            <a:schemeClr val="accent1"/>
          </a:effectRef>
          <a:fontRef idx="minor">
            <a:schemeClr val="tx1"/>
          </a:fontRef>
        </p:style>
      </p:cxnSp>
      <p:cxnSp>
        <p:nvCxnSpPr>
          <p:cNvPr id="9" name="Straight Connector 8"/>
          <p:cNvCxnSpPr/>
          <p:nvPr userDrawn="1"/>
        </p:nvCxnSpPr>
        <p:spPr>
          <a:xfrm flipH="1" flipV="1">
            <a:off x="348101" y="30931526"/>
            <a:ext cx="20349613" cy="2"/>
          </a:xfrm>
          <a:prstGeom prst="line">
            <a:avLst/>
          </a:prstGeom>
          <a:ln w="28575">
            <a:prstDash val="dash"/>
          </a:ln>
        </p:spPr>
        <p:style>
          <a:lnRef idx="3">
            <a:schemeClr val="accent1"/>
          </a:lnRef>
          <a:fillRef idx="0">
            <a:schemeClr val="accent1"/>
          </a:fillRef>
          <a:effectRef idx="2">
            <a:schemeClr val="accent1"/>
          </a:effectRef>
          <a:fontRef idx="minor">
            <a:schemeClr val="tx1"/>
          </a:fontRef>
        </p:style>
      </p:cxnSp>
      <p:cxnSp>
        <p:nvCxnSpPr>
          <p:cNvPr id="10" name="Straight Connector 9"/>
          <p:cNvCxnSpPr/>
          <p:nvPr userDrawn="1"/>
        </p:nvCxnSpPr>
        <p:spPr>
          <a:xfrm>
            <a:off x="20697713" y="2743200"/>
            <a:ext cx="1" cy="28148628"/>
          </a:xfrm>
          <a:prstGeom prst="line">
            <a:avLst/>
          </a:prstGeom>
          <a:ln w="28575">
            <a:prstDash val="dash"/>
          </a:ln>
        </p:spPr>
        <p:style>
          <a:lnRef idx="3">
            <a:schemeClr val="accent1"/>
          </a:lnRef>
          <a:fillRef idx="0">
            <a:schemeClr val="accent1"/>
          </a:fillRef>
          <a:effectRef idx="2">
            <a:schemeClr val="accent1"/>
          </a:effectRef>
          <a:fontRef idx="minor">
            <a:schemeClr val="tx1"/>
          </a:fontRef>
        </p:style>
      </p:cxnSp>
      <p:cxnSp>
        <p:nvCxnSpPr>
          <p:cNvPr id="11" name="Straight Connector 10"/>
          <p:cNvCxnSpPr/>
          <p:nvPr userDrawn="1"/>
        </p:nvCxnSpPr>
        <p:spPr>
          <a:xfrm flipH="1">
            <a:off x="8618886" y="2717800"/>
            <a:ext cx="12057298" cy="22163"/>
          </a:xfrm>
          <a:prstGeom prst="line">
            <a:avLst/>
          </a:prstGeom>
          <a:ln w="28575">
            <a:prstDash val="dash"/>
          </a:ln>
        </p:spPr>
        <p:style>
          <a:lnRef idx="3">
            <a:schemeClr val="accent1"/>
          </a:lnRef>
          <a:fillRef idx="0">
            <a:schemeClr val="accent1"/>
          </a:fillRef>
          <a:effectRef idx="2">
            <a:schemeClr val="accent1"/>
          </a:effectRef>
          <a:fontRef idx="minor">
            <a:schemeClr val="tx1"/>
          </a:fontRef>
        </p:style>
      </p:cxnSp>
      <p:cxnSp>
        <p:nvCxnSpPr>
          <p:cNvPr id="12" name="Straight Connector 11"/>
          <p:cNvCxnSpPr/>
          <p:nvPr userDrawn="1"/>
        </p:nvCxnSpPr>
        <p:spPr>
          <a:xfrm flipH="1">
            <a:off x="8618886" y="-101600"/>
            <a:ext cx="25400" cy="2844800"/>
          </a:xfrm>
          <a:prstGeom prst="line">
            <a:avLst/>
          </a:prstGeom>
          <a:ln w="28575">
            <a:prstDash val="dash"/>
          </a:ln>
        </p:spPr>
        <p:style>
          <a:lnRef idx="3">
            <a:schemeClr val="accent1"/>
          </a:lnRef>
          <a:fillRef idx="0">
            <a:schemeClr val="accent1"/>
          </a:fillRef>
          <a:effectRef idx="2">
            <a:schemeClr val="accent1"/>
          </a:effectRef>
          <a:fontRef idx="minor">
            <a:schemeClr val="tx1"/>
          </a:fontRef>
        </p:style>
      </p:cxnSp>
      <p:sp>
        <p:nvSpPr>
          <p:cNvPr id="13" name="Rectangle 12">
            <a:extLst>
              <a:ext uri="{FF2B5EF4-FFF2-40B4-BE49-F238E27FC236}">
                <a16:creationId xmlns:a16="http://schemas.microsoft.com/office/drawing/2014/main" id="{0ED46D1E-B09F-486B-AF27-72BDD63694A9}"/>
              </a:ext>
            </a:extLst>
          </p:cNvPr>
          <p:cNvSpPr/>
          <p:nvPr userDrawn="1"/>
        </p:nvSpPr>
        <p:spPr>
          <a:xfrm>
            <a:off x="9540240" y="1203960"/>
            <a:ext cx="11904162" cy="8839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4000" dirty="0">
                <a:solidFill>
                  <a:srgbClr val="7030A0"/>
                </a:solidFill>
                <a:cs typeface="B Titr" panose="00000700000000000000" pitchFamily="2" charset="-78"/>
              </a:rPr>
              <a:t>اولین همایش بین المللی انجمن علمی مدیریت ورزشی ایران</a:t>
            </a:r>
            <a:endParaRPr lang="en-US" sz="4000" dirty="0">
              <a:solidFill>
                <a:srgbClr val="7030A0"/>
              </a:solidFill>
              <a:cs typeface="B Titr" panose="00000700000000000000" pitchFamily="2" charset="-78"/>
            </a:endParaRPr>
          </a:p>
        </p:txBody>
      </p:sp>
      <p:sp>
        <p:nvSpPr>
          <p:cNvPr id="14" name="Rectangle 13">
            <a:extLst>
              <a:ext uri="{FF2B5EF4-FFF2-40B4-BE49-F238E27FC236}">
                <a16:creationId xmlns:a16="http://schemas.microsoft.com/office/drawing/2014/main" id="{FE070D1B-A889-40BE-AB5E-8E91A3DAE0DF}"/>
              </a:ext>
            </a:extLst>
          </p:cNvPr>
          <p:cNvSpPr/>
          <p:nvPr userDrawn="1"/>
        </p:nvSpPr>
        <p:spPr>
          <a:xfrm>
            <a:off x="1851949" y="31240071"/>
            <a:ext cx="15735011" cy="87703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1st International Congress  of Iranian Scientific Association of Sport Management</a:t>
            </a:r>
          </a:p>
        </p:txBody>
      </p:sp>
      <p:sp>
        <p:nvSpPr>
          <p:cNvPr id="15" name="Rectangle 14">
            <a:extLst>
              <a:ext uri="{FF2B5EF4-FFF2-40B4-BE49-F238E27FC236}">
                <a16:creationId xmlns:a16="http://schemas.microsoft.com/office/drawing/2014/main" id="{497409E1-D7BA-4685-A8FF-7072EEC6E1DD}"/>
              </a:ext>
            </a:extLst>
          </p:cNvPr>
          <p:cNvSpPr/>
          <p:nvPr userDrawn="1"/>
        </p:nvSpPr>
        <p:spPr>
          <a:xfrm>
            <a:off x="518160" y="3048000"/>
            <a:ext cx="2301237" cy="2362192"/>
          </a:xfrm>
          <a:prstGeom prst="rect">
            <a:avLst/>
          </a:prstGeom>
          <a:solidFill>
            <a:srgbClr val="2E3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6393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0CFBF5-909D-4E3D-AFF2-2689F466849D}" type="datetimeFigureOut">
              <a:rPr lang="en-US" smtClean="0"/>
              <a:t>3/6/2021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204C2-0C77-4E50-BF41-52A93D0A471C}" type="slidenum">
              <a:rPr lang="en-US" smtClean="0"/>
              <a:t>‹#›</a:t>
            </a:fld>
            <a:endParaRPr lang="en-US"/>
          </a:p>
        </p:txBody>
      </p:sp>
    </p:spTree>
    <p:extLst>
      <p:ext uri="{BB962C8B-B14F-4D97-AF65-F5344CB8AC3E}">
        <p14:creationId xmlns:p14="http://schemas.microsoft.com/office/powerpoint/2010/main" val="2589134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457161" y="1724962"/>
            <a:ext cx="4657398" cy="2745689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968" y="1724962"/>
            <a:ext cx="13702199" cy="274568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0CFBF5-909D-4E3D-AFF2-2689F466849D}" type="datetimeFigureOut">
              <a:rPr lang="en-US" smtClean="0"/>
              <a:t>3/6/2021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204C2-0C77-4E50-BF41-52A93D0A471C}" type="slidenum">
              <a:rPr lang="en-US" smtClean="0"/>
              <a:t>‹#›</a:t>
            </a:fld>
            <a:endParaRPr lang="en-US"/>
          </a:p>
        </p:txBody>
      </p:sp>
    </p:spTree>
    <p:extLst>
      <p:ext uri="{BB962C8B-B14F-4D97-AF65-F5344CB8AC3E}">
        <p14:creationId xmlns:p14="http://schemas.microsoft.com/office/powerpoint/2010/main" val="58674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0CFBF5-909D-4E3D-AFF2-2689F466849D}" type="datetimeFigureOut">
              <a:rPr lang="en-US" smtClean="0"/>
              <a:t>3/6/2021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204C2-0C77-4E50-BF41-52A93D0A471C}" type="slidenum">
              <a:rPr lang="en-US" smtClean="0"/>
              <a:t>‹#›</a:t>
            </a:fld>
            <a:endParaRPr lang="en-US"/>
          </a:p>
        </p:txBody>
      </p:sp>
    </p:spTree>
    <p:extLst>
      <p:ext uri="{BB962C8B-B14F-4D97-AF65-F5344CB8AC3E}">
        <p14:creationId xmlns:p14="http://schemas.microsoft.com/office/powerpoint/2010/main" val="3290054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73719" y="8077332"/>
            <a:ext cx="18629590" cy="13477201"/>
          </a:xfrm>
        </p:spPr>
        <p:txBody>
          <a:bodyPr anchor="b"/>
          <a:lstStyle>
            <a:lvl1pPr>
              <a:defRPr sz="14173"/>
            </a:lvl1pPr>
          </a:lstStyle>
          <a:p>
            <a:r>
              <a:rPr lang="en-US"/>
              <a:t>Click to edit Master title style</a:t>
            </a:r>
            <a:endParaRPr lang="en-US" dirty="0"/>
          </a:p>
        </p:txBody>
      </p:sp>
      <p:sp>
        <p:nvSpPr>
          <p:cNvPr id="3" name="Text Placeholder 2"/>
          <p:cNvSpPr>
            <a:spLocks noGrp="1"/>
          </p:cNvSpPr>
          <p:nvPr>
            <p:ph type="body" idx="1"/>
          </p:nvPr>
        </p:nvSpPr>
        <p:spPr>
          <a:xfrm>
            <a:off x="1473719" y="21682033"/>
            <a:ext cx="18629590" cy="7087342"/>
          </a:xfrm>
        </p:spPr>
        <p:txBody>
          <a:bodyPr/>
          <a:lstStyle>
            <a:lvl1pPr marL="0" indent="0">
              <a:buNone/>
              <a:defRPr sz="5669">
                <a:solidFill>
                  <a:schemeClr val="tx1"/>
                </a:solidFill>
              </a:defRPr>
            </a:lvl1pPr>
            <a:lvl2pPr marL="1079998" indent="0">
              <a:buNone/>
              <a:defRPr sz="4724">
                <a:solidFill>
                  <a:schemeClr val="tx1">
                    <a:tint val="75000"/>
                  </a:schemeClr>
                </a:solidFill>
              </a:defRPr>
            </a:lvl2pPr>
            <a:lvl3pPr marL="2159996" indent="0">
              <a:buNone/>
              <a:defRPr sz="4252">
                <a:solidFill>
                  <a:schemeClr val="tx1">
                    <a:tint val="75000"/>
                  </a:schemeClr>
                </a:solidFill>
              </a:defRPr>
            </a:lvl3pPr>
            <a:lvl4pPr marL="3239994" indent="0">
              <a:buNone/>
              <a:defRPr sz="3780">
                <a:solidFill>
                  <a:schemeClr val="tx1">
                    <a:tint val="75000"/>
                  </a:schemeClr>
                </a:solidFill>
              </a:defRPr>
            </a:lvl4pPr>
            <a:lvl5pPr marL="4319991" indent="0">
              <a:buNone/>
              <a:defRPr sz="3780">
                <a:solidFill>
                  <a:schemeClr val="tx1">
                    <a:tint val="75000"/>
                  </a:schemeClr>
                </a:solidFill>
              </a:defRPr>
            </a:lvl5pPr>
            <a:lvl6pPr marL="5399989" indent="0">
              <a:buNone/>
              <a:defRPr sz="3780">
                <a:solidFill>
                  <a:schemeClr val="tx1">
                    <a:tint val="75000"/>
                  </a:schemeClr>
                </a:solidFill>
              </a:defRPr>
            </a:lvl6pPr>
            <a:lvl7pPr marL="6479987" indent="0">
              <a:buNone/>
              <a:defRPr sz="3780">
                <a:solidFill>
                  <a:schemeClr val="tx1">
                    <a:tint val="75000"/>
                  </a:schemeClr>
                </a:solidFill>
              </a:defRPr>
            </a:lvl7pPr>
            <a:lvl8pPr marL="7559985" indent="0">
              <a:buNone/>
              <a:defRPr sz="3780">
                <a:solidFill>
                  <a:schemeClr val="tx1">
                    <a:tint val="75000"/>
                  </a:schemeClr>
                </a:solidFill>
              </a:defRPr>
            </a:lvl8pPr>
            <a:lvl9pPr marL="8639983" indent="0">
              <a:buNone/>
              <a:defRPr sz="37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0CFBF5-909D-4E3D-AFF2-2689F466849D}" type="datetimeFigureOut">
              <a:rPr lang="en-US" smtClean="0"/>
              <a:t>3/6/2021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204C2-0C77-4E50-BF41-52A93D0A471C}" type="slidenum">
              <a:rPr lang="en-US" smtClean="0"/>
              <a:t>‹#›</a:t>
            </a:fld>
            <a:endParaRPr lang="en-US"/>
          </a:p>
        </p:txBody>
      </p:sp>
    </p:spTree>
    <p:extLst>
      <p:ext uri="{BB962C8B-B14F-4D97-AF65-F5344CB8AC3E}">
        <p14:creationId xmlns:p14="http://schemas.microsoft.com/office/powerpoint/2010/main" val="519176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484967" y="8624810"/>
            <a:ext cx="9179798" cy="205570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0934760" y="8624810"/>
            <a:ext cx="9179798" cy="205570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0CFBF5-909D-4E3D-AFF2-2689F466849D}" type="datetimeFigureOut">
              <a:rPr lang="en-US" smtClean="0"/>
              <a:t>3/6/2021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2204C2-0C77-4E50-BF41-52A93D0A471C}" type="slidenum">
              <a:rPr lang="en-US" smtClean="0"/>
              <a:t>‹#›</a:t>
            </a:fld>
            <a:endParaRPr lang="en-US"/>
          </a:p>
        </p:txBody>
      </p:sp>
    </p:spTree>
    <p:extLst>
      <p:ext uri="{BB962C8B-B14F-4D97-AF65-F5344CB8AC3E}">
        <p14:creationId xmlns:p14="http://schemas.microsoft.com/office/powerpoint/2010/main" val="2795195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87781" y="1724969"/>
            <a:ext cx="18629590" cy="6262365"/>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87783" y="7942328"/>
            <a:ext cx="9137610" cy="3892412"/>
          </a:xfrm>
        </p:spPr>
        <p:txBody>
          <a:bodyPr anchor="b"/>
          <a:lstStyle>
            <a:lvl1pPr marL="0" indent="0">
              <a:buNone/>
              <a:defRPr sz="5669" b="1"/>
            </a:lvl1pPr>
            <a:lvl2pPr marL="1079998" indent="0">
              <a:buNone/>
              <a:defRPr sz="4724" b="1"/>
            </a:lvl2pPr>
            <a:lvl3pPr marL="2159996" indent="0">
              <a:buNone/>
              <a:defRPr sz="4252" b="1"/>
            </a:lvl3pPr>
            <a:lvl4pPr marL="3239994" indent="0">
              <a:buNone/>
              <a:defRPr sz="3780" b="1"/>
            </a:lvl4pPr>
            <a:lvl5pPr marL="4319991" indent="0">
              <a:buNone/>
              <a:defRPr sz="3780" b="1"/>
            </a:lvl5pPr>
            <a:lvl6pPr marL="5399989" indent="0">
              <a:buNone/>
              <a:defRPr sz="3780" b="1"/>
            </a:lvl6pPr>
            <a:lvl7pPr marL="6479987" indent="0">
              <a:buNone/>
              <a:defRPr sz="3780" b="1"/>
            </a:lvl7pPr>
            <a:lvl8pPr marL="7559985" indent="0">
              <a:buNone/>
              <a:defRPr sz="3780" b="1"/>
            </a:lvl8pPr>
            <a:lvl9pPr marL="8639983" indent="0">
              <a:buNone/>
              <a:defRPr sz="3780" b="1"/>
            </a:lvl9pPr>
          </a:lstStyle>
          <a:p>
            <a:pPr lvl="0"/>
            <a:r>
              <a:rPr lang="en-US"/>
              <a:t>Click to edit Master text styles</a:t>
            </a:r>
          </a:p>
        </p:txBody>
      </p:sp>
      <p:sp>
        <p:nvSpPr>
          <p:cNvPr id="4" name="Content Placeholder 3"/>
          <p:cNvSpPr>
            <a:spLocks noGrp="1"/>
          </p:cNvSpPr>
          <p:nvPr>
            <p:ph sz="half" idx="2"/>
          </p:nvPr>
        </p:nvSpPr>
        <p:spPr>
          <a:xfrm>
            <a:off x="1487783" y="11834740"/>
            <a:ext cx="9137610" cy="17407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0934761" y="7942328"/>
            <a:ext cx="9182611" cy="3892412"/>
          </a:xfrm>
        </p:spPr>
        <p:txBody>
          <a:bodyPr anchor="b"/>
          <a:lstStyle>
            <a:lvl1pPr marL="0" indent="0">
              <a:buNone/>
              <a:defRPr sz="5669" b="1"/>
            </a:lvl1pPr>
            <a:lvl2pPr marL="1079998" indent="0">
              <a:buNone/>
              <a:defRPr sz="4724" b="1"/>
            </a:lvl2pPr>
            <a:lvl3pPr marL="2159996" indent="0">
              <a:buNone/>
              <a:defRPr sz="4252" b="1"/>
            </a:lvl3pPr>
            <a:lvl4pPr marL="3239994" indent="0">
              <a:buNone/>
              <a:defRPr sz="3780" b="1"/>
            </a:lvl4pPr>
            <a:lvl5pPr marL="4319991" indent="0">
              <a:buNone/>
              <a:defRPr sz="3780" b="1"/>
            </a:lvl5pPr>
            <a:lvl6pPr marL="5399989" indent="0">
              <a:buNone/>
              <a:defRPr sz="3780" b="1"/>
            </a:lvl6pPr>
            <a:lvl7pPr marL="6479987" indent="0">
              <a:buNone/>
              <a:defRPr sz="3780" b="1"/>
            </a:lvl7pPr>
            <a:lvl8pPr marL="7559985" indent="0">
              <a:buNone/>
              <a:defRPr sz="3780" b="1"/>
            </a:lvl8pPr>
            <a:lvl9pPr marL="8639983" indent="0">
              <a:buNone/>
              <a:defRPr sz="3780" b="1"/>
            </a:lvl9pPr>
          </a:lstStyle>
          <a:p>
            <a:pPr lvl="0"/>
            <a:r>
              <a:rPr lang="en-US"/>
              <a:t>Click to edit Master text styles</a:t>
            </a:r>
          </a:p>
        </p:txBody>
      </p:sp>
      <p:sp>
        <p:nvSpPr>
          <p:cNvPr id="6" name="Content Placeholder 5"/>
          <p:cNvSpPr>
            <a:spLocks noGrp="1"/>
          </p:cNvSpPr>
          <p:nvPr>
            <p:ph sz="quarter" idx="4"/>
          </p:nvPr>
        </p:nvSpPr>
        <p:spPr>
          <a:xfrm>
            <a:off x="10934761" y="11834740"/>
            <a:ext cx="9182611" cy="17407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70CFBF5-909D-4E3D-AFF2-2689F466849D}" type="datetimeFigureOut">
              <a:rPr lang="en-US" smtClean="0"/>
              <a:t>3/6/2021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2204C2-0C77-4E50-BF41-52A93D0A471C}" type="slidenum">
              <a:rPr lang="en-US" smtClean="0"/>
              <a:t>‹#›</a:t>
            </a:fld>
            <a:endParaRPr lang="en-US"/>
          </a:p>
        </p:txBody>
      </p:sp>
    </p:spTree>
    <p:extLst>
      <p:ext uri="{BB962C8B-B14F-4D97-AF65-F5344CB8AC3E}">
        <p14:creationId xmlns:p14="http://schemas.microsoft.com/office/powerpoint/2010/main" val="335958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70CFBF5-909D-4E3D-AFF2-2689F466849D}" type="datetimeFigureOut">
              <a:rPr lang="en-US" smtClean="0"/>
              <a:t>3/6/2021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2204C2-0C77-4E50-BF41-52A93D0A471C}" type="slidenum">
              <a:rPr lang="en-US" smtClean="0"/>
              <a:t>‹#›</a:t>
            </a:fld>
            <a:endParaRPr lang="en-US"/>
          </a:p>
        </p:txBody>
      </p:sp>
    </p:spTree>
    <p:extLst>
      <p:ext uri="{BB962C8B-B14F-4D97-AF65-F5344CB8AC3E}">
        <p14:creationId xmlns:p14="http://schemas.microsoft.com/office/powerpoint/2010/main" val="272199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0CFBF5-909D-4E3D-AFF2-2689F466849D}" type="datetimeFigureOut">
              <a:rPr lang="en-US" smtClean="0"/>
              <a:t>3/6/2021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2204C2-0C77-4E50-BF41-52A93D0A471C}" type="slidenum">
              <a:rPr lang="en-US" smtClean="0"/>
              <a:t>‹#›</a:t>
            </a:fld>
            <a:endParaRPr lang="en-US"/>
          </a:p>
        </p:txBody>
      </p:sp>
    </p:spTree>
    <p:extLst>
      <p:ext uri="{BB962C8B-B14F-4D97-AF65-F5344CB8AC3E}">
        <p14:creationId xmlns:p14="http://schemas.microsoft.com/office/powerpoint/2010/main" val="3355638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7781" y="2159952"/>
            <a:ext cx="6966409" cy="7559834"/>
          </a:xfrm>
        </p:spPr>
        <p:txBody>
          <a:bodyPr anchor="b"/>
          <a:lstStyle>
            <a:lvl1pPr>
              <a:defRPr sz="7559"/>
            </a:lvl1pPr>
          </a:lstStyle>
          <a:p>
            <a:r>
              <a:rPr lang="en-US"/>
              <a:t>Click to edit Master title style</a:t>
            </a:r>
            <a:endParaRPr lang="en-US" dirty="0"/>
          </a:p>
        </p:txBody>
      </p:sp>
      <p:sp>
        <p:nvSpPr>
          <p:cNvPr id="3" name="Content Placeholder 2"/>
          <p:cNvSpPr>
            <a:spLocks noGrp="1"/>
          </p:cNvSpPr>
          <p:nvPr>
            <p:ph idx="1"/>
          </p:nvPr>
        </p:nvSpPr>
        <p:spPr>
          <a:xfrm>
            <a:off x="9182611" y="4664905"/>
            <a:ext cx="10934760" cy="23024494"/>
          </a:xfrm>
        </p:spPr>
        <p:txBody>
          <a:bodyPr/>
          <a:lstStyle>
            <a:lvl1pPr>
              <a:defRPr sz="7559"/>
            </a:lvl1pPr>
            <a:lvl2pPr>
              <a:defRPr sz="6614"/>
            </a:lvl2pPr>
            <a:lvl3pPr>
              <a:defRPr sz="5669"/>
            </a:lvl3pPr>
            <a:lvl4pPr>
              <a:defRPr sz="4724"/>
            </a:lvl4pPr>
            <a:lvl5pPr>
              <a:defRPr sz="4724"/>
            </a:lvl5pPr>
            <a:lvl6pPr>
              <a:defRPr sz="4724"/>
            </a:lvl6pPr>
            <a:lvl7pPr>
              <a:defRPr sz="4724"/>
            </a:lvl7pPr>
            <a:lvl8pPr>
              <a:defRPr sz="4724"/>
            </a:lvl8pPr>
            <a:lvl9pPr>
              <a:defRPr sz="472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7781" y="9719786"/>
            <a:ext cx="6966409" cy="18007107"/>
          </a:xfrm>
        </p:spPr>
        <p:txBody>
          <a:bodyPr/>
          <a:lstStyle>
            <a:lvl1pPr marL="0" indent="0">
              <a:buNone/>
              <a:defRPr sz="3780"/>
            </a:lvl1pPr>
            <a:lvl2pPr marL="1079998" indent="0">
              <a:buNone/>
              <a:defRPr sz="3307"/>
            </a:lvl2pPr>
            <a:lvl3pPr marL="2159996" indent="0">
              <a:buNone/>
              <a:defRPr sz="2835"/>
            </a:lvl3pPr>
            <a:lvl4pPr marL="3239994" indent="0">
              <a:buNone/>
              <a:defRPr sz="2362"/>
            </a:lvl4pPr>
            <a:lvl5pPr marL="4319991" indent="0">
              <a:buNone/>
              <a:defRPr sz="2362"/>
            </a:lvl5pPr>
            <a:lvl6pPr marL="5399989" indent="0">
              <a:buNone/>
              <a:defRPr sz="2362"/>
            </a:lvl6pPr>
            <a:lvl7pPr marL="6479987" indent="0">
              <a:buNone/>
              <a:defRPr sz="2362"/>
            </a:lvl7pPr>
            <a:lvl8pPr marL="7559985" indent="0">
              <a:buNone/>
              <a:defRPr sz="2362"/>
            </a:lvl8pPr>
            <a:lvl9pPr marL="8639983" indent="0">
              <a:buNone/>
              <a:defRPr sz="2362"/>
            </a:lvl9pPr>
          </a:lstStyle>
          <a:p>
            <a:pPr lvl="0"/>
            <a:r>
              <a:rPr lang="en-US"/>
              <a:t>Click to edit Master text styles</a:t>
            </a:r>
          </a:p>
        </p:txBody>
      </p:sp>
      <p:sp>
        <p:nvSpPr>
          <p:cNvPr id="5" name="Date Placeholder 4"/>
          <p:cNvSpPr>
            <a:spLocks noGrp="1"/>
          </p:cNvSpPr>
          <p:nvPr>
            <p:ph type="dt" sz="half" idx="10"/>
          </p:nvPr>
        </p:nvSpPr>
        <p:spPr/>
        <p:txBody>
          <a:bodyPr/>
          <a:lstStyle/>
          <a:p>
            <a:fld id="{570CFBF5-909D-4E3D-AFF2-2689F466849D}" type="datetimeFigureOut">
              <a:rPr lang="en-US" smtClean="0"/>
              <a:t>3/6/2021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2204C2-0C77-4E50-BF41-52A93D0A471C}" type="slidenum">
              <a:rPr lang="en-US" smtClean="0"/>
              <a:t>‹#›</a:t>
            </a:fld>
            <a:endParaRPr lang="en-US"/>
          </a:p>
        </p:txBody>
      </p:sp>
    </p:spTree>
    <p:extLst>
      <p:ext uri="{BB962C8B-B14F-4D97-AF65-F5344CB8AC3E}">
        <p14:creationId xmlns:p14="http://schemas.microsoft.com/office/powerpoint/2010/main" val="1379420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7781" y="2159952"/>
            <a:ext cx="6966409" cy="7559834"/>
          </a:xfrm>
        </p:spPr>
        <p:txBody>
          <a:bodyPr anchor="b"/>
          <a:lstStyle>
            <a:lvl1pPr>
              <a:defRPr sz="7559"/>
            </a:lvl1pPr>
          </a:lstStyle>
          <a:p>
            <a:r>
              <a:rPr lang="en-US"/>
              <a:t>Click to edit Master title style</a:t>
            </a:r>
            <a:endParaRPr lang="en-US" dirty="0"/>
          </a:p>
        </p:txBody>
      </p:sp>
      <p:sp>
        <p:nvSpPr>
          <p:cNvPr id="3" name="Picture Placeholder 2"/>
          <p:cNvSpPr>
            <a:spLocks noGrp="1" noChangeAspect="1"/>
          </p:cNvSpPr>
          <p:nvPr>
            <p:ph type="pic" idx="1"/>
          </p:nvPr>
        </p:nvSpPr>
        <p:spPr>
          <a:xfrm>
            <a:off x="9182611" y="4664905"/>
            <a:ext cx="10934760" cy="23024494"/>
          </a:xfrm>
        </p:spPr>
        <p:txBody>
          <a:bodyPr anchor="t"/>
          <a:lstStyle>
            <a:lvl1pPr marL="0" indent="0">
              <a:buNone/>
              <a:defRPr sz="7559"/>
            </a:lvl1pPr>
            <a:lvl2pPr marL="1079998" indent="0">
              <a:buNone/>
              <a:defRPr sz="6614"/>
            </a:lvl2pPr>
            <a:lvl3pPr marL="2159996" indent="0">
              <a:buNone/>
              <a:defRPr sz="5669"/>
            </a:lvl3pPr>
            <a:lvl4pPr marL="3239994" indent="0">
              <a:buNone/>
              <a:defRPr sz="4724"/>
            </a:lvl4pPr>
            <a:lvl5pPr marL="4319991" indent="0">
              <a:buNone/>
              <a:defRPr sz="4724"/>
            </a:lvl5pPr>
            <a:lvl6pPr marL="5399989" indent="0">
              <a:buNone/>
              <a:defRPr sz="4724"/>
            </a:lvl6pPr>
            <a:lvl7pPr marL="6479987" indent="0">
              <a:buNone/>
              <a:defRPr sz="4724"/>
            </a:lvl7pPr>
            <a:lvl8pPr marL="7559985" indent="0">
              <a:buNone/>
              <a:defRPr sz="4724"/>
            </a:lvl8pPr>
            <a:lvl9pPr marL="8639983" indent="0">
              <a:buNone/>
              <a:defRPr sz="4724"/>
            </a:lvl9pPr>
          </a:lstStyle>
          <a:p>
            <a:r>
              <a:rPr lang="en-US"/>
              <a:t>Click icon to add picture</a:t>
            </a:r>
            <a:endParaRPr lang="en-US" dirty="0"/>
          </a:p>
        </p:txBody>
      </p:sp>
      <p:sp>
        <p:nvSpPr>
          <p:cNvPr id="4" name="Text Placeholder 3"/>
          <p:cNvSpPr>
            <a:spLocks noGrp="1"/>
          </p:cNvSpPr>
          <p:nvPr>
            <p:ph type="body" sz="half" idx="2"/>
          </p:nvPr>
        </p:nvSpPr>
        <p:spPr>
          <a:xfrm>
            <a:off x="1487781" y="9719786"/>
            <a:ext cx="6966409" cy="18007107"/>
          </a:xfrm>
        </p:spPr>
        <p:txBody>
          <a:bodyPr/>
          <a:lstStyle>
            <a:lvl1pPr marL="0" indent="0">
              <a:buNone/>
              <a:defRPr sz="3780"/>
            </a:lvl1pPr>
            <a:lvl2pPr marL="1079998" indent="0">
              <a:buNone/>
              <a:defRPr sz="3307"/>
            </a:lvl2pPr>
            <a:lvl3pPr marL="2159996" indent="0">
              <a:buNone/>
              <a:defRPr sz="2835"/>
            </a:lvl3pPr>
            <a:lvl4pPr marL="3239994" indent="0">
              <a:buNone/>
              <a:defRPr sz="2362"/>
            </a:lvl4pPr>
            <a:lvl5pPr marL="4319991" indent="0">
              <a:buNone/>
              <a:defRPr sz="2362"/>
            </a:lvl5pPr>
            <a:lvl6pPr marL="5399989" indent="0">
              <a:buNone/>
              <a:defRPr sz="2362"/>
            </a:lvl6pPr>
            <a:lvl7pPr marL="6479987" indent="0">
              <a:buNone/>
              <a:defRPr sz="2362"/>
            </a:lvl7pPr>
            <a:lvl8pPr marL="7559985" indent="0">
              <a:buNone/>
              <a:defRPr sz="2362"/>
            </a:lvl8pPr>
            <a:lvl9pPr marL="8639983" indent="0">
              <a:buNone/>
              <a:defRPr sz="2362"/>
            </a:lvl9pPr>
          </a:lstStyle>
          <a:p>
            <a:pPr lvl="0"/>
            <a:r>
              <a:rPr lang="en-US"/>
              <a:t>Click to edit Master text styles</a:t>
            </a:r>
          </a:p>
        </p:txBody>
      </p:sp>
      <p:sp>
        <p:nvSpPr>
          <p:cNvPr id="5" name="Date Placeholder 4"/>
          <p:cNvSpPr>
            <a:spLocks noGrp="1"/>
          </p:cNvSpPr>
          <p:nvPr>
            <p:ph type="dt" sz="half" idx="10"/>
          </p:nvPr>
        </p:nvSpPr>
        <p:spPr/>
        <p:txBody>
          <a:bodyPr/>
          <a:lstStyle/>
          <a:p>
            <a:fld id="{570CFBF5-909D-4E3D-AFF2-2689F466849D}" type="datetimeFigureOut">
              <a:rPr lang="en-US" smtClean="0"/>
              <a:t>3/6/2021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2204C2-0C77-4E50-BF41-52A93D0A471C}" type="slidenum">
              <a:rPr lang="en-US" smtClean="0"/>
              <a:t>‹#›</a:t>
            </a:fld>
            <a:endParaRPr lang="en-US"/>
          </a:p>
        </p:txBody>
      </p:sp>
    </p:spTree>
    <p:extLst>
      <p:ext uri="{BB962C8B-B14F-4D97-AF65-F5344CB8AC3E}">
        <p14:creationId xmlns:p14="http://schemas.microsoft.com/office/powerpoint/2010/main" val="2275099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84968" y="1724969"/>
            <a:ext cx="18629590" cy="62623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968" y="8624810"/>
            <a:ext cx="18629590" cy="2055705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484967" y="30029347"/>
            <a:ext cx="4859893" cy="1724962"/>
          </a:xfrm>
          <a:prstGeom prst="rect">
            <a:avLst/>
          </a:prstGeom>
        </p:spPr>
        <p:txBody>
          <a:bodyPr vert="horz" lIns="91440" tIns="45720" rIns="91440" bIns="45720" rtlCol="0" anchor="ctr"/>
          <a:lstStyle>
            <a:lvl1pPr algn="l">
              <a:defRPr sz="2835">
                <a:solidFill>
                  <a:schemeClr val="tx1">
                    <a:tint val="75000"/>
                  </a:schemeClr>
                </a:solidFill>
              </a:defRPr>
            </a:lvl1pPr>
          </a:lstStyle>
          <a:p>
            <a:fld id="{570CFBF5-909D-4E3D-AFF2-2689F466849D}" type="datetimeFigureOut">
              <a:rPr lang="en-US" smtClean="0"/>
              <a:t>3/6/2021</a:t>
            </a:fld>
            <a:endParaRPr lang="en-US"/>
          </a:p>
        </p:txBody>
      </p:sp>
      <p:sp>
        <p:nvSpPr>
          <p:cNvPr id="5" name="Footer Placeholder 4"/>
          <p:cNvSpPr>
            <a:spLocks noGrp="1"/>
          </p:cNvSpPr>
          <p:nvPr>
            <p:ph type="ftr" sz="quarter" idx="3"/>
          </p:nvPr>
        </p:nvSpPr>
        <p:spPr>
          <a:xfrm>
            <a:off x="7154843" y="30029347"/>
            <a:ext cx="7289840" cy="1724962"/>
          </a:xfrm>
          <a:prstGeom prst="rect">
            <a:avLst/>
          </a:prstGeom>
        </p:spPr>
        <p:txBody>
          <a:bodyPr vert="horz" lIns="91440" tIns="45720" rIns="91440" bIns="45720" rtlCol="0" anchor="ctr"/>
          <a:lstStyle>
            <a:lvl1pPr algn="ctr">
              <a:defRPr sz="283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254665" y="30029347"/>
            <a:ext cx="4859893" cy="1724962"/>
          </a:xfrm>
          <a:prstGeom prst="rect">
            <a:avLst/>
          </a:prstGeom>
        </p:spPr>
        <p:txBody>
          <a:bodyPr vert="horz" lIns="91440" tIns="45720" rIns="91440" bIns="45720" rtlCol="0" anchor="ctr"/>
          <a:lstStyle>
            <a:lvl1pPr algn="r">
              <a:defRPr sz="2835">
                <a:solidFill>
                  <a:schemeClr val="tx1">
                    <a:tint val="75000"/>
                  </a:schemeClr>
                </a:solidFill>
              </a:defRPr>
            </a:lvl1pPr>
          </a:lstStyle>
          <a:p>
            <a:fld id="{582204C2-0C77-4E50-BF41-52A93D0A471C}" type="slidenum">
              <a:rPr lang="en-US" smtClean="0"/>
              <a:t>‹#›</a:t>
            </a:fld>
            <a:endParaRPr lang="en-US"/>
          </a:p>
        </p:txBody>
      </p:sp>
    </p:spTree>
    <p:extLst>
      <p:ext uri="{BB962C8B-B14F-4D97-AF65-F5344CB8AC3E}">
        <p14:creationId xmlns:p14="http://schemas.microsoft.com/office/powerpoint/2010/main" val="15007309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159996" rtl="0" eaLnBrk="1" latinLnBrk="0" hangingPunct="1">
        <a:lnSpc>
          <a:spcPct val="90000"/>
        </a:lnSpc>
        <a:spcBef>
          <a:spcPct val="0"/>
        </a:spcBef>
        <a:buNone/>
        <a:defRPr sz="10394" kern="1200">
          <a:solidFill>
            <a:schemeClr val="tx1"/>
          </a:solidFill>
          <a:latin typeface="+mj-lt"/>
          <a:ea typeface="+mj-ea"/>
          <a:cs typeface="+mj-cs"/>
        </a:defRPr>
      </a:lvl1pPr>
    </p:titleStyle>
    <p:bodyStyle>
      <a:lvl1pPr marL="539999" indent="-539999" algn="l" defTabSz="2159996" rtl="0" eaLnBrk="1" latinLnBrk="0" hangingPunct="1">
        <a:lnSpc>
          <a:spcPct val="90000"/>
        </a:lnSpc>
        <a:spcBef>
          <a:spcPts val="2362"/>
        </a:spcBef>
        <a:buFont typeface="Arial" panose="020B0604020202020204" pitchFamily="34" charset="0"/>
        <a:buChar char="•"/>
        <a:defRPr sz="6614" kern="1200">
          <a:solidFill>
            <a:schemeClr val="tx1"/>
          </a:solidFill>
          <a:latin typeface="+mn-lt"/>
          <a:ea typeface="+mn-ea"/>
          <a:cs typeface="+mn-cs"/>
        </a:defRPr>
      </a:lvl1pPr>
      <a:lvl2pPr marL="1619997" indent="-539999" algn="l" defTabSz="2159996" rtl="0" eaLnBrk="1" latinLnBrk="0" hangingPunct="1">
        <a:lnSpc>
          <a:spcPct val="90000"/>
        </a:lnSpc>
        <a:spcBef>
          <a:spcPts val="1181"/>
        </a:spcBef>
        <a:buFont typeface="Arial" panose="020B0604020202020204" pitchFamily="34" charset="0"/>
        <a:buChar char="•"/>
        <a:defRPr sz="5669" kern="1200">
          <a:solidFill>
            <a:schemeClr val="tx1"/>
          </a:solidFill>
          <a:latin typeface="+mn-lt"/>
          <a:ea typeface="+mn-ea"/>
          <a:cs typeface="+mn-cs"/>
        </a:defRPr>
      </a:lvl2pPr>
      <a:lvl3pPr marL="2699995" indent="-539999" algn="l" defTabSz="2159996" rtl="0" eaLnBrk="1" latinLnBrk="0" hangingPunct="1">
        <a:lnSpc>
          <a:spcPct val="90000"/>
        </a:lnSpc>
        <a:spcBef>
          <a:spcPts val="1181"/>
        </a:spcBef>
        <a:buFont typeface="Arial" panose="020B0604020202020204" pitchFamily="34" charset="0"/>
        <a:buChar char="•"/>
        <a:defRPr sz="4724" kern="1200">
          <a:solidFill>
            <a:schemeClr val="tx1"/>
          </a:solidFill>
          <a:latin typeface="+mn-lt"/>
          <a:ea typeface="+mn-ea"/>
          <a:cs typeface="+mn-cs"/>
        </a:defRPr>
      </a:lvl3pPr>
      <a:lvl4pPr marL="3779992" indent="-539999" algn="l" defTabSz="2159996" rtl="0" eaLnBrk="1" latinLnBrk="0" hangingPunct="1">
        <a:lnSpc>
          <a:spcPct val="90000"/>
        </a:lnSpc>
        <a:spcBef>
          <a:spcPts val="1181"/>
        </a:spcBef>
        <a:buFont typeface="Arial" panose="020B0604020202020204" pitchFamily="34" charset="0"/>
        <a:buChar char="•"/>
        <a:defRPr sz="4252" kern="1200">
          <a:solidFill>
            <a:schemeClr val="tx1"/>
          </a:solidFill>
          <a:latin typeface="+mn-lt"/>
          <a:ea typeface="+mn-ea"/>
          <a:cs typeface="+mn-cs"/>
        </a:defRPr>
      </a:lvl4pPr>
      <a:lvl5pPr marL="4859990" indent="-539999" algn="l" defTabSz="2159996" rtl="0" eaLnBrk="1" latinLnBrk="0" hangingPunct="1">
        <a:lnSpc>
          <a:spcPct val="90000"/>
        </a:lnSpc>
        <a:spcBef>
          <a:spcPts val="1181"/>
        </a:spcBef>
        <a:buFont typeface="Arial" panose="020B0604020202020204" pitchFamily="34" charset="0"/>
        <a:buChar char="•"/>
        <a:defRPr sz="4252" kern="1200">
          <a:solidFill>
            <a:schemeClr val="tx1"/>
          </a:solidFill>
          <a:latin typeface="+mn-lt"/>
          <a:ea typeface="+mn-ea"/>
          <a:cs typeface="+mn-cs"/>
        </a:defRPr>
      </a:lvl5pPr>
      <a:lvl6pPr marL="5939988" indent="-539999" algn="l" defTabSz="2159996" rtl="0" eaLnBrk="1" latinLnBrk="0" hangingPunct="1">
        <a:lnSpc>
          <a:spcPct val="90000"/>
        </a:lnSpc>
        <a:spcBef>
          <a:spcPts val="1181"/>
        </a:spcBef>
        <a:buFont typeface="Arial" panose="020B0604020202020204" pitchFamily="34" charset="0"/>
        <a:buChar char="•"/>
        <a:defRPr sz="4252" kern="1200">
          <a:solidFill>
            <a:schemeClr val="tx1"/>
          </a:solidFill>
          <a:latin typeface="+mn-lt"/>
          <a:ea typeface="+mn-ea"/>
          <a:cs typeface="+mn-cs"/>
        </a:defRPr>
      </a:lvl6pPr>
      <a:lvl7pPr marL="7019986" indent="-539999" algn="l" defTabSz="2159996" rtl="0" eaLnBrk="1" latinLnBrk="0" hangingPunct="1">
        <a:lnSpc>
          <a:spcPct val="90000"/>
        </a:lnSpc>
        <a:spcBef>
          <a:spcPts val="1181"/>
        </a:spcBef>
        <a:buFont typeface="Arial" panose="020B0604020202020204" pitchFamily="34" charset="0"/>
        <a:buChar char="•"/>
        <a:defRPr sz="4252" kern="1200">
          <a:solidFill>
            <a:schemeClr val="tx1"/>
          </a:solidFill>
          <a:latin typeface="+mn-lt"/>
          <a:ea typeface="+mn-ea"/>
          <a:cs typeface="+mn-cs"/>
        </a:defRPr>
      </a:lvl7pPr>
      <a:lvl8pPr marL="8099984" indent="-539999" algn="l" defTabSz="2159996" rtl="0" eaLnBrk="1" latinLnBrk="0" hangingPunct="1">
        <a:lnSpc>
          <a:spcPct val="90000"/>
        </a:lnSpc>
        <a:spcBef>
          <a:spcPts val="1181"/>
        </a:spcBef>
        <a:buFont typeface="Arial" panose="020B0604020202020204" pitchFamily="34" charset="0"/>
        <a:buChar char="•"/>
        <a:defRPr sz="4252" kern="1200">
          <a:solidFill>
            <a:schemeClr val="tx1"/>
          </a:solidFill>
          <a:latin typeface="+mn-lt"/>
          <a:ea typeface="+mn-ea"/>
          <a:cs typeface="+mn-cs"/>
        </a:defRPr>
      </a:lvl8pPr>
      <a:lvl9pPr marL="9179982" indent="-539999" algn="l" defTabSz="2159996" rtl="0" eaLnBrk="1" latinLnBrk="0" hangingPunct="1">
        <a:lnSpc>
          <a:spcPct val="90000"/>
        </a:lnSpc>
        <a:spcBef>
          <a:spcPts val="1181"/>
        </a:spcBef>
        <a:buFont typeface="Arial" panose="020B0604020202020204" pitchFamily="34" charset="0"/>
        <a:buChar char="•"/>
        <a:defRPr sz="4252" kern="1200">
          <a:solidFill>
            <a:schemeClr val="tx1"/>
          </a:solidFill>
          <a:latin typeface="+mn-lt"/>
          <a:ea typeface="+mn-ea"/>
          <a:cs typeface="+mn-cs"/>
        </a:defRPr>
      </a:lvl9pPr>
    </p:bodyStyle>
    <p:otherStyle>
      <a:defPPr>
        <a:defRPr lang="en-US"/>
      </a:defPPr>
      <a:lvl1pPr marL="0" algn="l" defTabSz="2159996" rtl="0" eaLnBrk="1" latinLnBrk="0" hangingPunct="1">
        <a:defRPr sz="4252" kern="1200">
          <a:solidFill>
            <a:schemeClr val="tx1"/>
          </a:solidFill>
          <a:latin typeface="+mn-lt"/>
          <a:ea typeface="+mn-ea"/>
          <a:cs typeface="+mn-cs"/>
        </a:defRPr>
      </a:lvl1pPr>
      <a:lvl2pPr marL="1079998" algn="l" defTabSz="2159996" rtl="0" eaLnBrk="1" latinLnBrk="0" hangingPunct="1">
        <a:defRPr sz="4252" kern="1200">
          <a:solidFill>
            <a:schemeClr val="tx1"/>
          </a:solidFill>
          <a:latin typeface="+mn-lt"/>
          <a:ea typeface="+mn-ea"/>
          <a:cs typeface="+mn-cs"/>
        </a:defRPr>
      </a:lvl2pPr>
      <a:lvl3pPr marL="2159996" algn="l" defTabSz="2159996" rtl="0" eaLnBrk="1" latinLnBrk="0" hangingPunct="1">
        <a:defRPr sz="4252" kern="1200">
          <a:solidFill>
            <a:schemeClr val="tx1"/>
          </a:solidFill>
          <a:latin typeface="+mn-lt"/>
          <a:ea typeface="+mn-ea"/>
          <a:cs typeface="+mn-cs"/>
        </a:defRPr>
      </a:lvl3pPr>
      <a:lvl4pPr marL="3239994" algn="l" defTabSz="2159996" rtl="0" eaLnBrk="1" latinLnBrk="0" hangingPunct="1">
        <a:defRPr sz="4252" kern="1200">
          <a:solidFill>
            <a:schemeClr val="tx1"/>
          </a:solidFill>
          <a:latin typeface="+mn-lt"/>
          <a:ea typeface="+mn-ea"/>
          <a:cs typeface="+mn-cs"/>
        </a:defRPr>
      </a:lvl4pPr>
      <a:lvl5pPr marL="4319991" algn="l" defTabSz="2159996" rtl="0" eaLnBrk="1" latinLnBrk="0" hangingPunct="1">
        <a:defRPr sz="4252" kern="1200">
          <a:solidFill>
            <a:schemeClr val="tx1"/>
          </a:solidFill>
          <a:latin typeface="+mn-lt"/>
          <a:ea typeface="+mn-ea"/>
          <a:cs typeface="+mn-cs"/>
        </a:defRPr>
      </a:lvl5pPr>
      <a:lvl6pPr marL="5399989" algn="l" defTabSz="2159996" rtl="0" eaLnBrk="1" latinLnBrk="0" hangingPunct="1">
        <a:defRPr sz="4252" kern="1200">
          <a:solidFill>
            <a:schemeClr val="tx1"/>
          </a:solidFill>
          <a:latin typeface="+mn-lt"/>
          <a:ea typeface="+mn-ea"/>
          <a:cs typeface="+mn-cs"/>
        </a:defRPr>
      </a:lvl6pPr>
      <a:lvl7pPr marL="6479987" algn="l" defTabSz="2159996" rtl="0" eaLnBrk="1" latinLnBrk="0" hangingPunct="1">
        <a:defRPr sz="4252" kern="1200">
          <a:solidFill>
            <a:schemeClr val="tx1"/>
          </a:solidFill>
          <a:latin typeface="+mn-lt"/>
          <a:ea typeface="+mn-ea"/>
          <a:cs typeface="+mn-cs"/>
        </a:defRPr>
      </a:lvl7pPr>
      <a:lvl8pPr marL="7559985" algn="l" defTabSz="2159996" rtl="0" eaLnBrk="1" latinLnBrk="0" hangingPunct="1">
        <a:defRPr sz="4252" kern="1200">
          <a:solidFill>
            <a:schemeClr val="tx1"/>
          </a:solidFill>
          <a:latin typeface="+mn-lt"/>
          <a:ea typeface="+mn-ea"/>
          <a:cs typeface="+mn-cs"/>
        </a:defRPr>
      </a:lvl8pPr>
      <a:lvl9pPr marL="8639983" algn="l" defTabSz="2159996" rtl="0" eaLnBrk="1" latinLnBrk="0" hangingPunct="1">
        <a:defRPr sz="425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6087214" y="4195241"/>
            <a:ext cx="11658600" cy="1015663"/>
          </a:xfrm>
          <a:prstGeom prst="rect">
            <a:avLst/>
          </a:prstGeom>
          <a:noFill/>
        </p:spPr>
        <p:txBody>
          <a:bodyPr wrap="square" rtlCol="0">
            <a:spAutoFit/>
          </a:bodyPr>
          <a:lstStyle/>
          <a:p>
            <a:pPr algn="r"/>
            <a:r>
              <a:rPr lang="fa-IR" sz="6000" b="1" dirty="0">
                <a:solidFill>
                  <a:srgbClr val="FF0000"/>
                </a:solidFill>
                <a:cs typeface="B Titr" panose="00000700000000000000" pitchFamily="2" charset="-78"/>
              </a:rPr>
              <a:t>عنوان مقاله خود را اینجا بنویسید</a:t>
            </a:r>
            <a:endParaRPr lang="en-US" sz="6000" b="1" dirty="0">
              <a:solidFill>
                <a:srgbClr val="FF0000"/>
              </a:solidFill>
              <a:cs typeface="B Titr" panose="00000700000000000000" pitchFamily="2" charset="-78"/>
            </a:endParaRPr>
          </a:p>
        </p:txBody>
      </p:sp>
      <p:sp>
        <p:nvSpPr>
          <p:cNvPr id="22" name="TextBox 21"/>
          <p:cNvSpPr txBox="1"/>
          <p:nvPr/>
        </p:nvSpPr>
        <p:spPr>
          <a:xfrm>
            <a:off x="4527107" y="5698928"/>
            <a:ext cx="16023368" cy="830997"/>
          </a:xfrm>
          <a:prstGeom prst="rect">
            <a:avLst/>
          </a:prstGeom>
          <a:noFill/>
        </p:spPr>
        <p:txBody>
          <a:bodyPr wrap="square" rtlCol="0">
            <a:spAutoFit/>
          </a:bodyPr>
          <a:lstStyle/>
          <a:p>
            <a:pPr algn="ctr"/>
            <a:r>
              <a:rPr lang="fa-IR" sz="4800" b="1" dirty="0">
                <a:solidFill>
                  <a:srgbClr val="002060"/>
                </a:solidFill>
                <a:cs typeface="B Nazanin" panose="00000400000000000000" pitchFamily="2" charset="-78"/>
              </a:rPr>
              <a:t>1- علی محمدی، 2- محمد محمدی (اسامی ساختگی است)</a:t>
            </a:r>
            <a:endParaRPr lang="en-US" sz="4800" b="1" dirty="0">
              <a:solidFill>
                <a:srgbClr val="002060"/>
              </a:solidFill>
              <a:cs typeface="B Nazanin" panose="00000400000000000000" pitchFamily="2" charset="-78"/>
            </a:endParaRPr>
          </a:p>
        </p:txBody>
      </p:sp>
      <p:sp>
        <p:nvSpPr>
          <p:cNvPr id="23" name="TextBox 22"/>
          <p:cNvSpPr txBox="1"/>
          <p:nvPr/>
        </p:nvSpPr>
        <p:spPr>
          <a:xfrm>
            <a:off x="6650716" y="7102427"/>
            <a:ext cx="11734800" cy="707886"/>
          </a:xfrm>
          <a:prstGeom prst="rect">
            <a:avLst/>
          </a:prstGeom>
          <a:noFill/>
        </p:spPr>
        <p:txBody>
          <a:bodyPr wrap="square" rtlCol="0">
            <a:spAutoFit/>
          </a:bodyPr>
          <a:lstStyle/>
          <a:p>
            <a:pPr algn="ctr"/>
            <a:r>
              <a:rPr lang="fa-IR" sz="4000" b="1" dirty="0">
                <a:solidFill>
                  <a:srgbClr val="002060"/>
                </a:solidFill>
                <a:cs typeface="B Nazanin" panose="00000400000000000000" pitchFamily="2" charset="-78"/>
              </a:rPr>
              <a:t>1- دانشجوی دکترای دانشگاه تهران، 2- استاد دانشگاه تهران</a:t>
            </a:r>
            <a:endParaRPr lang="en-US" sz="4000" b="1" dirty="0">
              <a:solidFill>
                <a:srgbClr val="002060"/>
              </a:solidFill>
              <a:cs typeface="B Nazanin" panose="00000400000000000000" pitchFamily="2" charset="-78"/>
            </a:endParaRPr>
          </a:p>
        </p:txBody>
      </p:sp>
      <p:sp>
        <p:nvSpPr>
          <p:cNvPr id="24" name="Rectangle 23"/>
          <p:cNvSpPr/>
          <p:nvPr/>
        </p:nvSpPr>
        <p:spPr>
          <a:xfrm>
            <a:off x="18572963" y="9218134"/>
            <a:ext cx="1063112" cy="584775"/>
          </a:xfrm>
          <a:prstGeom prst="rect">
            <a:avLst/>
          </a:prstGeom>
        </p:spPr>
        <p:txBody>
          <a:bodyPr wrap="none">
            <a:spAutoFit/>
          </a:bodyPr>
          <a:lstStyle/>
          <a:p>
            <a:r>
              <a:rPr lang="fa-IR" sz="3200" b="1" dirty="0">
                <a:solidFill>
                  <a:srgbClr val="C00000"/>
                </a:solidFill>
                <a:cs typeface="B Titr" panose="00000700000000000000" pitchFamily="2" charset="-78"/>
              </a:rPr>
              <a:t>مقدمه</a:t>
            </a:r>
            <a:endParaRPr lang="en-US" sz="3600" dirty="0">
              <a:solidFill>
                <a:srgbClr val="C00000"/>
              </a:solidFill>
            </a:endParaRPr>
          </a:p>
        </p:txBody>
      </p:sp>
      <p:sp>
        <p:nvSpPr>
          <p:cNvPr id="25" name="Rectangle 24"/>
          <p:cNvSpPr/>
          <p:nvPr/>
        </p:nvSpPr>
        <p:spPr>
          <a:xfrm>
            <a:off x="17745814" y="23396486"/>
            <a:ext cx="1890261" cy="584775"/>
          </a:xfrm>
          <a:prstGeom prst="rect">
            <a:avLst/>
          </a:prstGeom>
        </p:spPr>
        <p:txBody>
          <a:bodyPr wrap="none">
            <a:spAutoFit/>
          </a:bodyPr>
          <a:lstStyle/>
          <a:p>
            <a:r>
              <a:rPr lang="fa-IR" sz="3200" b="1" dirty="0">
                <a:solidFill>
                  <a:srgbClr val="C00000"/>
                </a:solidFill>
                <a:cs typeface="B Titr" panose="00000700000000000000" pitchFamily="2" charset="-78"/>
              </a:rPr>
              <a:t>روش تحقیق</a:t>
            </a:r>
            <a:endParaRPr lang="en-US" sz="3200" dirty="0">
              <a:solidFill>
                <a:srgbClr val="C00000"/>
              </a:solidFill>
            </a:endParaRPr>
          </a:p>
        </p:txBody>
      </p:sp>
      <p:sp>
        <p:nvSpPr>
          <p:cNvPr id="26" name="Rectangle 25"/>
          <p:cNvSpPr/>
          <p:nvPr/>
        </p:nvSpPr>
        <p:spPr>
          <a:xfrm>
            <a:off x="8104153" y="9115722"/>
            <a:ext cx="1252266" cy="584775"/>
          </a:xfrm>
          <a:prstGeom prst="rect">
            <a:avLst/>
          </a:prstGeom>
        </p:spPr>
        <p:txBody>
          <a:bodyPr wrap="none">
            <a:spAutoFit/>
          </a:bodyPr>
          <a:lstStyle/>
          <a:p>
            <a:r>
              <a:rPr lang="fa-IR" sz="3200" b="1" dirty="0">
                <a:solidFill>
                  <a:srgbClr val="C00000"/>
                </a:solidFill>
                <a:cs typeface="B Titr" panose="00000700000000000000" pitchFamily="2" charset="-78"/>
              </a:rPr>
              <a:t>یافته ها</a:t>
            </a:r>
            <a:endParaRPr lang="en-US" sz="3200" dirty="0">
              <a:solidFill>
                <a:srgbClr val="C00000"/>
              </a:solidFill>
            </a:endParaRPr>
          </a:p>
        </p:txBody>
      </p:sp>
      <p:sp>
        <p:nvSpPr>
          <p:cNvPr id="27" name="Rectangle 26"/>
          <p:cNvSpPr/>
          <p:nvPr/>
        </p:nvSpPr>
        <p:spPr>
          <a:xfrm>
            <a:off x="6650716" y="17470734"/>
            <a:ext cx="2820003" cy="584775"/>
          </a:xfrm>
          <a:prstGeom prst="rect">
            <a:avLst/>
          </a:prstGeom>
        </p:spPr>
        <p:txBody>
          <a:bodyPr wrap="none">
            <a:spAutoFit/>
          </a:bodyPr>
          <a:lstStyle/>
          <a:p>
            <a:r>
              <a:rPr lang="fa-IR" sz="3200" b="1" dirty="0">
                <a:solidFill>
                  <a:srgbClr val="C00000"/>
                </a:solidFill>
                <a:cs typeface="B Titr" panose="00000700000000000000" pitchFamily="2" charset="-78"/>
              </a:rPr>
              <a:t>بحث و نتیجه گیری</a:t>
            </a:r>
            <a:endParaRPr lang="en-US" sz="3200" dirty="0">
              <a:solidFill>
                <a:srgbClr val="C00000"/>
              </a:solidFill>
            </a:endParaRPr>
          </a:p>
        </p:txBody>
      </p:sp>
      <p:sp>
        <p:nvSpPr>
          <p:cNvPr id="28" name="Rectangle 27"/>
          <p:cNvSpPr/>
          <p:nvPr/>
        </p:nvSpPr>
        <p:spPr>
          <a:xfrm>
            <a:off x="8427960" y="24179935"/>
            <a:ext cx="928459" cy="584775"/>
          </a:xfrm>
          <a:prstGeom prst="rect">
            <a:avLst/>
          </a:prstGeom>
        </p:spPr>
        <p:txBody>
          <a:bodyPr wrap="none">
            <a:spAutoFit/>
          </a:bodyPr>
          <a:lstStyle/>
          <a:p>
            <a:r>
              <a:rPr lang="fa-IR" sz="3200" b="1" dirty="0">
                <a:solidFill>
                  <a:srgbClr val="C00000"/>
                </a:solidFill>
                <a:cs typeface="B Titr" panose="00000700000000000000" pitchFamily="2" charset="-78"/>
              </a:rPr>
              <a:t>منابع</a:t>
            </a:r>
            <a:endParaRPr lang="en-US" sz="4800" dirty="0">
              <a:solidFill>
                <a:srgbClr val="C00000"/>
              </a:solidFill>
            </a:endParaRPr>
          </a:p>
        </p:txBody>
      </p:sp>
      <p:sp>
        <p:nvSpPr>
          <p:cNvPr id="2" name="TextBox 1"/>
          <p:cNvSpPr txBox="1"/>
          <p:nvPr/>
        </p:nvSpPr>
        <p:spPr>
          <a:xfrm>
            <a:off x="11864340" y="9848629"/>
            <a:ext cx="7749539" cy="7894469"/>
          </a:xfrm>
          <a:prstGeom prst="rect">
            <a:avLst/>
          </a:prstGeom>
          <a:noFill/>
        </p:spPr>
        <p:txBody>
          <a:bodyPr wrap="square" rtlCol="0">
            <a:spAutoFit/>
          </a:bodyPr>
          <a:lstStyle/>
          <a:p>
            <a:pPr algn="just" rtl="1">
              <a:lnSpc>
                <a:spcPct val="150000"/>
              </a:lnSpc>
            </a:pPr>
            <a:r>
              <a:rPr lang="ar-SA" sz="2600" b="1" dirty="0">
                <a:latin typeface="30"/>
                <a:cs typeface="B Nazanin" pitchFamily="2" charset="-78"/>
              </a:rPr>
              <a:t>براي </a:t>
            </a:r>
            <a:r>
              <a:rPr lang="fa-IR" sz="2600" b="1" dirty="0">
                <a:latin typeface="30"/>
                <a:cs typeface="B Nazanin" pitchFamily="2" charset="-78"/>
              </a:rPr>
              <a:t>ساخت پوستر</a:t>
            </a:r>
            <a:r>
              <a:rPr lang="ar-SA" sz="2600" b="1" dirty="0">
                <a:latin typeface="30"/>
                <a:cs typeface="B Nazanin" pitchFamily="2" charset="-78"/>
              </a:rPr>
              <a:t>، فقط از نرم افزار مايكروسافت </a:t>
            </a:r>
            <a:r>
              <a:rPr lang="fa-IR" sz="2600" b="1" dirty="0">
                <a:latin typeface="30"/>
                <a:cs typeface="B Nazanin" pitchFamily="2" charset="-78"/>
              </a:rPr>
              <a:t>پاورپوینت </a:t>
            </a:r>
            <a:r>
              <a:rPr lang="ar-SA" sz="2600" b="1" dirty="0">
                <a:latin typeface="30"/>
                <a:cs typeface="B Nazanin" pitchFamily="2" charset="-78"/>
              </a:rPr>
              <a:t>نسخة </a:t>
            </a:r>
            <a:r>
              <a:rPr lang="fa-IR" sz="2600" b="1" dirty="0">
                <a:latin typeface="30"/>
                <a:cs typeface="B Nazanin" pitchFamily="2" charset="-78"/>
              </a:rPr>
              <a:t>2003 به بعد</a:t>
            </a:r>
            <a:r>
              <a:rPr lang="ar-SA" sz="2600" b="1" dirty="0">
                <a:latin typeface="30"/>
                <a:cs typeface="B Nazanin" pitchFamily="2" charset="-78"/>
              </a:rPr>
              <a:t> استفاده كنيد. عنوان همة بخش‌ها با قلم </a:t>
            </a:r>
            <a:r>
              <a:rPr lang="en-US" sz="2600" b="1" dirty="0">
                <a:latin typeface="30"/>
                <a:cs typeface="B Nazanin" pitchFamily="2" charset="-78"/>
              </a:rPr>
              <a:t>B </a:t>
            </a:r>
            <a:r>
              <a:rPr lang="en-US" sz="2600" b="1" dirty="0" err="1">
                <a:latin typeface="30"/>
                <a:cs typeface="B Nazanin" pitchFamily="2" charset="-78"/>
              </a:rPr>
              <a:t>Titr</a:t>
            </a:r>
            <a:r>
              <a:rPr lang="fa-IR" sz="2600" b="1" dirty="0">
                <a:latin typeface="30"/>
                <a:cs typeface="B Nazanin" pitchFamily="2" charset="-78"/>
              </a:rPr>
              <a:t> </a:t>
            </a:r>
            <a:r>
              <a:rPr lang="ar-SA" sz="2600" b="1" dirty="0">
                <a:latin typeface="30"/>
                <a:cs typeface="B Nazanin" pitchFamily="2" charset="-78"/>
              </a:rPr>
              <a:t>و اندازه </a:t>
            </a:r>
            <a:r>
              <a:rPr lang="fa-IR" sz="2600" b="1" dirty="0">
                <a:latin typeface="30"/>
                <a:cs typeface="B Nazanin" pitchFamily="2" charset="-78"/>
              </a:rPr>
              <a:t>32 </a:t>
            </a:r>
            <a:r>
              <a:rPr lang="ar-SA" sz="2600" b="1" dirty="0">
                <a:latin typeface="30"/>
                <a:cs typeface="B Nazanin" pitchFamily="2" charset="-78"/>
              </a:rPr>
              <a:t>پررنگ و عنوان زيربخش‌ها با قلم </a:t>
            </a:r>
            <a:r>
              <a:rPr lang="en-US" sz="2600" b="1" dirty="0">
                <a:latin typeface="30"/>
                <a:cs typeface="B Nazanin" pitchFamily="2" charset="-78"/>
              </a:rPr>
              <a:t>B </a:t>
            </a:r>
            <a:r>
              <a:rPr lang="en-US" sz="2600" b="1" dirty="0" err="1">
                <a:latin typeface="30"/>
                <a:cs typeface="B Nazanin" pitchFamily="2" charset="-78"/>
              </a:rPr>
              <a:t>Nazanin</a:t>
            </a:r>
            <a:r>
              <a:rPr lang="fa-IR" sz="2600" b="1" dirty="0">
                <a:latin typeface="30"/>
                <a:cs typeface="B Nazanin" pitchFamily="2" charset="-78"/>
              </a:rPr>
              <a:t> </a:t>
            </a:r>
            <a:r>
              <a:rPr lang="ar-SA" sz="2600" b="1" dirty="0">
                <a:latin typeface="30"/>
                <a:cs typeface="B Nazanin" pitchFamily="2" charset="-78"/>
              </a:rPr>
              <a:t>و اندازه </a:t>
            </a:r>
            <a:r>
              <a:rPr lang="fa-IR" sz="2600" b="1" dirty="0">
                <a:latin typeface="30"/>
                <a:cs typeface="B Nazanin" pitchFamily="2" charset="-78"/>
              </a:rPr>
              <a:t>28 </a:t>
            </a:r>
            <a:r>
              <a:rPr lang="ar-SA" sz="2600" b="1" dirty="0">
                <a:latin typeface="30"/>
                <a:cs typeface="B Nazanin" pitchFamily="2" charset="-78"/>
              </a:rPr>
              <a:t>پررنگ تايپ شود. </a:t>
            </a:r>
            <a:r>
              <a:rPr lang="fa-IR" sz="2600" b="1" dirty="0">
                <a:latin typeface="30"/>
                <a:cs typeface="B Nazanin" pitchFamily="2" charset="-78"/>
              </a:rPr>
              <a:t>برای کلیه متون از حالت پاراگراف از راست (متن از راست به چپ)- حالت </a:t>
            </a:r>
            <a:r>
              <a:rPr lang="en-US" sz="2600" b="1" dirty="0">
                <a:latin typeface="30"/>
                <a:cs typeface="B Nazanin" pitchFamily="2" charset="-78"/>
              </a:rPr>
              <a:t>Justify</a:t>
            </a:r>
            <a:r>
              <a:rPr lang="fa-IR" sz="2600" b="1" dirty="0">
                <a:latin typeface="30"/>
                <a:cs typeface="B Nazanin" pitchFamily="2" charset="-78"/>
              </a:rPr>
              <a:t>- و براي تدوين بخشهای لاتين نيز بايستي کليه موارد مندرج در اين دستورالعمل رعايت شود و برای نگارش بخش های لاتین بايد از قلم </a:t>
            </a:r>
            <a:r>
              <a:rPr lang="en-US" sz="2600" b="1" u="sng" dirty="0">
                <a:latin typeface="30"/>
                <a:cs typeface="B Nazanin" pitchFamily="2" charset="-78"/>
              </a:rPr>
              <a:t>Times New Roman </a:t>
            </a:r>
            <a:r>
              <a:rPr lang="fa-IR" sz="2600" b="1" u="sng" dirty="0">
                <a:latin typeface="30"/>
                <a:cs typeface="B Nazanin" pitchFamily="2" charset="-78"/>
              </a:rPr>
              <a:t> با اندازه فونت دو شماره کمتر از حالت فارسي استفاده شود.</a:t>
            </a:r>
          </a:p>
          <a:p>
            <a:pPr algn="just" rtl="1">
              <a:lnSpc>
                <a:spcPct val="150000"/>
              </a:lnSpc>
            </a:pPr>
            <a:r>
              <a:rPr lang="fa-IR" sz="2600" b="1" u="sng" dirty="0">
                <a:solidFill>
                  <a:srgbClr val="FF0000"/>
                </a:solidFill>
                <a:latin typeface="30"/>
                <a:cs typeface="B Nazanin" pitchFamily="2" charset="-78"/>
              </a:rPr>
              <a:t>در صورت تمایل می توانید محل قرارگیری تیترها را بر اساس میزان مطالب کار خودتان در هر بخش تغییر دهید. همچنین سایز نوشته ها را در صورت لزوم می تونید از 26 تا 36 تغییر دهید. </a:t>
            </a:r>
            <a:endParaRPr lang="fa-IR" sz="2600" b="1" dirty="0"/>
          </a:p>
          <a:p>
            <a:pPr algn="just" rtl="1">
              <a:lnSpc>
                <a:spcPct val="150000"/>
              </a:lnSpc>
            </a:pPr>
            <a:endParaRPr lang="en-US" sz="2600" b="1" dirty="0"/>
          </a:p>
        </p:txBody>
      </p:sp>
    </p:spTree>
    <p:extLst>
      <p:ext uri="{BB962C8B-B14F-4D97-AF65-F5344CB8AC3E}">
        <p14:creationId xmlns:p14="http://schemas.microsoft.com/office/powerpoint/2010/main" val="313769001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179</TotalTime>
  <Words>175</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30</vt: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OkK</dc:creator>
  <cp:lastModifiedBy>ss</cp:lastModifiedBy>
  <cp:revision>23</cp:revision>
  <dcterms:created xsi:type="dcterms:W3CDTF">2019-01-31T13:32:57Z</dcterms:created>
  <dcterms:modified xsi:type="dcterms:W3CDTF">2021-03-06T17:18:10Z</dcterms:modified>
</cp:coreProperties>
</file>