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1028313" rtl="0" eaLnBrk="1" latinLnBrk="0" hangingPunct="1">
      <a:defRPr sz="2022" kern="1200">
        <a:solidFill>
          <a:schemeClr val="tx1"/>
        </a:solidFill>
        <a:latin typeface="+mn-lt"/>
        <a:ea typeface="+mn-ea"/>
        <a:cs typeface="+mn-cs"/>
      </a:defRPr>
    </a:lvl1pPr>
    <a:lvl2pPr marL="514157" algn="l" defTabSz="1028313" rtl="0" eaLnBrk="1" latinLnBrk="0" hangingPunct="1">
      <a:defRPr sz="2022" kern="1200">
        <a:solidFill>
          <a:schemeClr val="tx1"/>
        </a:solidFill>
        <a:latin typeface="+mn-lt"/>
        <a:ea typeface="+mn-ea"/>
        <a:cs typeface="+mn-cs"/>
      </a:defRPr>
    </a:lvl2pPr>
    <a:lvl3pPr marL="1028313" algn="l" defTabSz="1028313" rtl="0" eaLnBrk="1" latinLnBrk="0" hangingPunct="1">
      <a:defRPr sz="2022" kern="1200">
        <a:solidFill>
          <a:schemeClr val="tx1"/>
        </a:solidFill>
        <a:latin typeface="+mn-lt"/>
        <a:ea typeface="+mn-ea"/>
        <a:cs typeface="+mn-cs"/>
      </a:defRPr>
    </a:lvl3pPr>
    <a:lvl4pPr marL="1542470" algn="l" defTabSz="1028313" rtl="0" eaLnBrk="1" latinLnBrk="0" hangingPunct="1">
      <a:defRPr sz="2022" kern="1200">
        <a:solidFill>
          <a:schemeClr val="tx1"/>
        </a:solidFill>
        <a:latin typeface="+mn-lt"/>
        <a:ea typeface="+mn-ea"/>
        <a:cs typeface="+mn-cs"/>
      </a:defRPr>
    </a:lvl4pPr>
    <a:lvl5pPr marL="2056626" algn="l" defTabSz="1028313" rtl="0" eaLnBrk="1" latinLnBrk="0" hangingPunct="1">
      <a:defRPr sz="2022" kern="1200">
        <a:solidFill>
          <a:schemeClr val="tx1"/>
        </a:solidFill>
        <a:latin typeface="+mn-lt"/>
        <a:ea typeface="+mn-ea"/>
        <a:cs typeface="+mn-cs"/>
      </a:defRPr>
    </a:lvl5pPr>
    <a:lvl6pPr marL="2570782" algn="l" defTabSz="1028313" rtl="0" eaLnBrk="1" latinLnBrk="0" hangingPunct="1">
      <a:defRPr sz="2022" kern="1200">
        <a:solidFill>
          <a:schemeClr val="tx1"/>
        </a:solidFill>
        <a:latin typeface="+mn-lt"/>
        <a:ea typeface="+mn-ea"/>
        <a:cs typeface="+mn-cs"/>
      </a:defRPr>
    </a:lvl6pPr>
    <a:lvl7pPr marL="3084939" algn="l" defTabSz="1028313" rtl="0" eaLnBrk="1" latinLnBrk="0" hangingPunct="1">
      <a:defRPr sz="2022" kern="1200">
        <a:solidFill>
          <a:schemeClr val="tx1"/>
        </a:solidFill>
        <a:latin typeface="+mn-lt"/>
        <a:ea typeface="+mn-ea"/>
        <a:cs typeface="+mn-cs"/>
      </a:defRPr>
    </a:lvl7pPr>
    <a:lvl8pPr marL="3599096" algn="l" defTabSz="1028313" rtl="0" eaLnBrk="1" latinLnBrk="0" hangingPunct="1">
      <a:defRPr sz="2022" kern="1200">
        <a:solidFill>
          <a:schemeClr val="tx1"/>
        </a:solidFill>
        <a:latin typeface="+mn-lt"/>
        <a:ea typeface="+mn-ea"/>
        <a:cs typeface="+mn-cs"/>
      </a:defRPr>
    </a:lvl8pPr>
    <a:lvl9pPr marL="4113253" algn="l" defTabSz="1028313" rtl="0" eaLnBrk="1" latinLnBrk="0" hangingPunct="1">
      <a:defRPr sz="20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4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3"/>
            <a:ext cx="6425724" cy="22918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3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55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1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6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21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7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3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8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4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3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9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7352" y="945433"/>
            <a:ext cx="1987039" cy="201164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296" y="945433"/>
            <a:ext cx="5839061" cy="201164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8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5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665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3277">
                <a:solidFill>
                  <a:schemeClr val="tx1">
                    <a:tint val="75000"/>
                  </a:schemeClr>
                </a:solidFill>
              </a:defRPr>
            </a:lvl1pPr>
            <a:lvl2pPr marL="755311" indent="0">
              <a:buNone/>
              <a:defRPr sz="2970">
                <a:solidFill>
                  <a:schemeClr val="tx1">
                    <a:tint val="75000"/>
                  </a:schemeClr>
                </a:solidFill>
              </a:defRPr>
            </a:lvl2pPr>
            <a:lvl3pPr marL="1510620" indent="0">
              <a:buNone/>
              <a:defRPr sz="2663">
                <a:solidFill>
                  <a:schemeClr val="tx1">
                    <a:tint val="75000"/>
                  </a:schemeClr>
                </a:solidFill>
              </a:defRPr>
            </a:lvl3pPr>
            <a:lvl4pPr marL="2265931" indent="0">
              <a:buNone/>
              <a:defRPr sz="2356">
                <a:solidFill>
                  <a:schemeClr val="tx1">
                    <a:tint val="75000"/>
                  </a:schemeClr>
                </a:solidFill>
              </a:defRPr>
            </a:lvl4pPr>
            <a:lvl5pPr marL="3021240" indent="0">
              <a:buNone/>
              <a:defRPr sz="2356">
                <a:solidFill>
                  <a:schemeClr val="tx1">
                    <a:tint val="75000"/>
                  </a:schemeClr>
                </a:solidFill>
              </a:defRPr>
            </a:lvl5pPr>
            <a:lvl6pPr marL="3776551" indent="0">
              <a:buNone/>
              <a:defRPr sz="2356">
                <a:solidFill>
                  <a:schemeClr val="tx1">
                    <a:tint val="75000"/>
                  </a:schemeClr>
                </a:solidFill>
              </a:defRPr>
            </a:lvl6pPr>
            <a:lvl7pPr marL="4531862" indent="0">
              <a:buNone/>
              <a:defRPr sz="2356">
                <a:solidFill>
                  <a:schemeClr val="tx1">
                    <a:tint val="75000"/>
                  </a:schemeClr>
                </a:solidFill>
              </a:defRPr>
            </a:lvl7pPr>
            <a:lvl8pPr marL="5287171" indent="0">
              <a:buNone/>
              <a:defRPr sz="2356">
                <a:solidFill>
                  <a:schemeClr val="tx1">
                    <a:tint val="75000"/>
                  </a:schemeClr>
                </a:solidFill>
              </a:defRPr>
            </a:lvl8pPr>
            <a:lvl9pPr marL="6042482" indent="0">
              <a:buNone/>
              <a:defRPr sz="23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6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296" y="5501829"/>
            <a:ext cx="3912394" cy="15560053"/>
          </a:xfrm>
        </p:spPr>
        <p:txBody>
          <a:bodyPr/>
          <a:lstStyle>
            <a:lvl1pPr>
              <a:defRPr sz="4609"/>
            </a:lvl1pPr>
            <a:lvl2pPr>
              <a:defRPr sz="3994"/>
            </a:lvl2pPr>
            <a:lvl3pPr>
              <a:defRPr sz="3277"/>
            </a:lvl3pPr>
            <a:lvl4pPr>
              <a:defRPr sz="2970"/>
            </a:lvl4pPr>
            <a:lvl5pPr>
              <a:defRPr sz="2970"/>
            </a:lvl5pPr>
            <a:lvl6pPr>
              <a:defRPr sz="2970"/>
            </a:lvl6pPr>
            <a:lvl7pPr>
              <a:defRPr sz="2970"/>
            </a:lvl7pPr>
            <a:lvl8pPr>
              <a:defRPr sz="2970"/>
            </a:lvl8pPr>
            <a:lvl9pPr>
              <a:defRPr sz="29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0684" y="5501829"/>
            <a:ext cx="3913707" cy="15560053"/>
          </a:xfrm>
        </p:spPr>
        <p:txBody>
          <a:bodyPr/>
          <a:lstStyle>
            <a:lvl1pPr>
              <a:defRPr sz="4609"/>
            </a:lvl1pPr>
            <a:lvl2pPr>
              <a:defRPr sz="3994"/>
            </a:lvl2pPr>
            <a:lvl3pPr>
              <a:defRPr sz="3277"/>
            </a:lvl3pPr>
            <a:lvl4pPr>
              <a:defRPr sz="2970"/>
            </a:lvl4pPr>
            <a:lvl5pPr>
              <a:defRPr sz="2970"/>
            </a:lvl5pPr>
            <a:lvl6pPr>
              <a:defRPr sz="2970"/>
            </a:lvl6pPr>
            <a:lvl7pPr>
              <a:defRPr sz="2970"/>
            </a:lvl7pPr>
            <a:lvl8pPr>
              <a:defRPr sz="2970"/>
            </a:lvl8pPr>
            <a:lvl9pPr>
              <a:defRPr sz="29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5"/>
            <a:ext cx="3340169" cy="997407"/>
          </a:xfrm>
        </p:spPr>
        <p:txBody>
          <a:bodyPr anchor="b"/>
          <a:lstStyle>
            <a:lvl1pPr marL="0" indent="0">
              <a:buNone/>
              <a:defRPr sz="3994" b="1"/>
            </a:lvl1pPr>
            <a:lvl2pPr marL="755311" indent="0">
              <a:buNone/>
              <a:defRPr sz="3277" b="1"/>
            </a:lvl2pPr>
            <a:lvl3pPr marL="1510620" indent="0">
              <a:buNone/>
              <a:defRPr sz="2970" b="1"/>
            </a:lvl3pPr>
            <a:lvl4pPr marL="2265931" indent="0">
              <a:buNone/>
              <a:defRPr sz="2663" b="1"/>
            </a:lvl4pPr>
            <a:lvl5pPr marL="3021240" indent="0">
              <a:buNone/>
              <a:defRPr sz="2663" b="1"/>
            </a:lvl5pPr>
            <a:lvl6pPr marL="3776551" indent="0">
              <a:buNone/>
              <a:defRPr sz="2663" b="1"/>
            </a:lvl6pPr>
            <a:lvl7pPr marL="4531862" indent="0">
              <a:buNone/>
              <a:defRPr sz="2663" b="1"/>
            </a:lvl7pPr>
            <a:lvl8pPr marL="5287171" indent="0">
              <a:buNone/>
              <a:defRPr sz="2663" b="1"/>
            </a:lvl8pPr>
            <a:lvl9pPr marL="6042482" indent="0">
              <a:buNone/>
              <a:defRPr sz="26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3994"/>
            </a:lvl1pPr>
            <a:lvl2pPr>
              <a:defRPr sz="3277"/>
            </a:lvl2pPr>
            <a:lvl3pPr>
              <a:defRPr sz="2970"/>
            </a:lvl3pPr>
            <a:lvl4pPr>
              <a:defRPr sz="2663"/>
            </a:lvl4pPr>
            <a:lvl5pPr>
              <a:defRPr sz="2663"/>
            </a:lvl5pPr>
            <a:lvl6pPr>
              <a:defRPr sz="2663"/>
            </a:lvl6pPr>
            <a:lvl7pPr>
              <a:defRPr sz="2663"/>
            </a:lvl7pPr>
            <a:lvl8pPr>
              <a:defRPr sz="2663"/>
            </a:lvl8pPr>
            <a:lvl9pPr>
              <a:defRPr sz="26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5"/>
            <a:ext cx="3341481" cy="997407"/>
          </a:xfrm>
        </p:spPr>
        <p:txBody>
          <a:bodyPr anchor="b"/>
          <a:lstStyle>
            <a:lvl1pPr marL="0" indent="0">
              <a:buNone/>
              <a:defRPr sz="3994" b="1"/>
            </a:lvl1pPr>
            <a:lvl2pPr marL="755311" indent="0">
              <a:buNone/>
              <a:defRPr sz="3277" b="1"/>
            </a:lvl2pPr>
            <a:lvl3pPr marL="1510620" indent="0">
              <a:buNone/>
              <a:defRPr sz="2970" b="1"/>
            </a:lvl3pPr>
            <a:lvl4pPr marL="2265931" indent="0">
              <a:buNone/>
              <a:defRPr sz="2663" b="1"/>
            </a:lvl4pPr>
            <a:lvl5pPr marL="3021240" indent="0">
              <a:buNone/>
              <a:defRPr sz="2663" b="1"/>
            </a:lvl5pPr>
            <a:lvl6pPr marL="3776551" indent="0">
              <a:buNone/>
              <a:defRPr sz="2663" b="1"/>
            </a:lvl6pPr>
            <a:lvl7pPr marL="4531862" indent="0">
              <a:buNone/>
              <a:defRPr sz="2663" b="1"/>
            </a:lvl7pPr>
            <a:lvl8pPr marL="5287171" indent="0">
              <a:buNone/>
              <a:defRPr sz="2663" b="1"/>
            </a:lvl8pPr>
            <a:lvl9pPr marL="6042482" indent="0">
              <a:buNone/>
              <a:defRPr sz="26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3994"/>
            </a:lvl1pPr>
            <a:lvl2pPr>
              <a:defRPr sz="3277"/>
            </a:lvl2pPr>
            <a:lvl3pPr>
              <a:defRPr sz="2970"/>
            </a:lvl3pPr>
            <a:lvl4pPr>
              <a:defRPr sz="2663"/>
            </a:lvl4pPr>
            <a:lvl5pPr>
              <a:defRPr sz="2663"/>
            </a:lvl5pPr>
            <a:lvl6pPr>
              <a:defRPr sz="2663"/>
            </a:lvl6pPr>
            <a:lvl7pPr>
              <a:defRPr sz="2663"/>
            </a:lvl7pPr>
            <a:lvl8pPr>
              <a:defRPr sz="2663"/>
            </a:lvl8pPr>
            <a:lvl9pPr>
              <a:defRPr sz="26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0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4"/>
            <a:ext cx="2487081" cy="1811669"/>
          </a:xfrm>
        </p:spPr>
        <p:txBody>
          <a:bodyPr anchor="b"/>
          <a:lstStyle>
            <a:lvl1pPr algn="l">
              <a:defRPr sz="327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5"/>
          </a:xfrm>
        </p:spPr>
        <p:txBody>
          <a:bodyPr/>
          <a:lstStyle>
            <a:lvl1pPr>
              <a:defRPr sz="5326"/>
            </a:lvl1pPr>
            <a:lvl2pPr>
              <a:defRPr sz="4609"/>
            </a:lvl2pPr>
            <a:lvl3pPr>
              <a:defRPr sz="3994"/>
            </a:lvl3pPr>
            <a:lvl4pPr>
              <a:defRPr sz="3277"/>
            </a:lvl4pPr>
            <a:lvl5pPr>
              <a:defRPr sz="3277"/>
            </a:lvl5pPr>
            <a:lvl6pPr>
              <a:defRPr sz="3277"/>
            </a:lvl6pPr>
            <a:lvl7pPr>
              <a:defRPr sz="3277"/>
            </a:lvl7pPr>
            <a:lvl8pPr>
              <a:defRPr sz="3277"/>
            </a:lvl8pPr>
            <a:lvl9pPr>
              <a:defRPr sz="32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2356"/>
            </a:lvl1pPr>
            <a:lvl2pPr marL="755311" indent="0">
              <a:buNone/>
              <a:defRPr sz="1946"/>
            </a:lvl2pPr>
            <a:lvl3pPr marL="1510620" indent="0">
              <a:buNone/>
              <a:defRPr sz="1639"/>
            </a:lvl3pPr>
            <a:lvl4pPr marL="2265931" indent="0">
              <a:buNone/>
              <a:defRPr sz="1536"/>
            </a:lvl4pPr>
            <a:lvl5pPr marL="3021240" indent="0">
              <a:buNone/>
              <a:defRPr sz="1536"/>
            </a:lvl5pPr>
            <a:lvl6pPr marL="3776551" indent="0">
              <a:buNone/>
              <a:defRPr sz="1536"/>
            </a:lvl6pPr>
            <a:lvl7pPr marL="4531862" indent="0">
              <a:buNone/>
              <a:defRPr sz="1536"/>
            </a:lvl7pPr>
            <a:lvl8pPr marL="5287171" indent="0">
              <a:buNone/>
              <a:defRPr sz="1536"/>
            </a:lvl8pPr>
            <a:lvl9pPr marL="6042482" indent="0">
              <a:buNone/>
              <a:defRPr sz="15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3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69"/>
            <a:ext cx="4535805" cy="883561"/>
          </a:xfrm>
        </p:spPr>
        <p:txBody>
          <a:bodyPr anchor="b"/>
          <a:lstStyle>
            <a:lvl1pPr algn="l">
              <a:defRPr sz="327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2"/>
            <a:ext cx="4535805" cy="6415088"/>
          </a:xfrm>
        </p:spPr>
        <p:txBody>
          <a:bodyPr/>
          <a:lstStyle>
            <a:lvl1pPr marL="0" indent="0">
              <a:buNone/>
              <a:defRPr sz="5326"/>
            </a:lvl1pPr>
            <a:lvl2pPr marL="755311" indent="0">
              <a:buNone/>
              <a:defRPr sz="4609"/>
            </a:lvl2pPr>
            <a:lvl3pPr marL="1510620" indent="0">
              <a:buNone/>
              <a:defRPr sz="3994"/>
            </a:lvl3pPr>
            <a:lvl4pPr marL="2265931" indent="0">
              <a:buNone/>
              <a:defRPr sz="3277"/>
            </a:lvl4pPr>
            <a:lvl5pPr marL="3021240" indent="0">
              <a:buNone/>
              <a:defRPr sz="3277"/>
            </a:lvl5pPr>
            <a:lvl6pPr marL="3776551" indent="0">
              <a:buNone/>
              <a:defRPr sz="3277"/>
            </a:lvl6pPr>
            <a:lvl7pPr marL="4531862" indent="0">
              <a:buNone/>
              <a:defRPr sz="3277"/>
            </a:lvl7pPr>
            <a:lvl8pPr marL="5287171" indent="0">
              <a:buNone/>
              <a:defRPr sz="3277"/>
            </a:lvl8pPr>
            <a:lvl9pPr marL="6042482" indent="0">
              <a:buNone/>
              <a:defRPr sz="327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0"/>
            <a:ext cx="4535805" cy="1254802"/>
          </a:xfrm>
        </p:spPr>
        <p:txBody>
          <a:bodyPr/>
          <a:lstStyle>
            <a:lvl1pPr marL="0" indent="0">
              <a:buNone/>
              <a:defRPr sz="2356"/>
            </a:lvl1pPr>
            <a:lvl2pPr marL="755311" indent="0">
              <a:buNone/>
              <a:defRPr sz="1946"/>
            </a:lvl2pPr>
            <a:lvl3pPr marL="1510620" indent="0">
              <a:buNone/>
              <a:defRPr sz="1639"/>
            </a:lvl3pPr>
            <a:lvl4pPr marL="2265931" indent="0">
              <a:buNone/>
              <a:defRPr sz="1536"/>
            </a:lvl4pPr>
            <a:lvl5pPr marL="3021240" indent="0">
              <a:buNone/>
              <a:defRPr sz="1536"/>
            </a:lvl5pPr>
            <a:lvl6pPr marL="3776551" indent="0">
              <a:buNone/>
              <a:defRPr sz="1536"/>
            </a:lvl6pPr>
            <a:lvl7pPr marL="4531862" indent="0">
              <a:buNone/>
              <a:defRPr sz="1536"/>
            </a:lvl7pPr>
            <a:lvl8pPr marL="5287171" indent="0">
              <a:buNone/>
              <a:defRPr sz="1536"/>
            </a:lvl8pPr>
            <a:lvl9pPr marL="6042482" indent="0">
              <a:buNone/>
              <a:defRPr sz="15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1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7"/>
            <a:ext cx="1763924" cy="56924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CC9D-6D8A-4327-92FF-E0E2B187200A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1" y="9909727"/>
            <a:ext cx="2393897" cy="56924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7"/>
            <a:ext cx="1763924" cy="56924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7367B-9799-4FE2-8A33-BE44F43F1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8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10620" rtl="0" eaLnBrk="1" latinLnBrk="0" hangingPunct="1">
        <a:spcBef>
          <a:spcPct val="0"/>
        </a:spcBef>
        <a:buNone/>
        <a:defRPr sz="72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6483" indent="-566483" algn="l" defTabSz="1510620" rtl="0" eaLnBrk="1" latinLnBrk="0" hangingPunct="1">
        <a:spcBef>
          <a:spcPct val="20000"/>
        </a:spcBef>
        <a:buFont typeface="Arial" pitchFamily="34" charset="0"/>
        <a:buChar char="•"/>
        <a:defRPr sz="5326" kern="1200">
          <a:solidFill>
            <a:schemeClr val="tx1"/>
          </a:solidFill>
          <a:latin typeface="+mn-lt"/>
          <a:ea typeface="+mn-ea"/>
          <a:cs typeface="+mn-cs"/>
        </a:defRPr>
      </a:lvl1pPr>
      <a:lvl2pPr marL="1227379" indent="-472069" algn="l" defTabSz="1510620" rtl="0" eaLnBrk="1" latinLnBrk="0" hangingPunct="1">
        <a:spcBef>
          <a:spcPct val="20000"/>
        </a:spcBef>
        <a:buFont typeface="Arial" pitchFamily="34" charset="0"/>
        <a:buChar char="–"/>
        <a:defRPr sz="4609" kern="1200">
          <a:solidFill>
            <a:schemeClr val="tx1"/>
          </a:solidFill>
          <a:latin typeface="+mn-lt"/>
          <a:ea typeface="+mn-ea"/>
          <a:cs typeface="+mn-cs"/>
        </a:defRPr>
      </a:lvl2pPr>
      <a:lvl3pPr marL="1888276" indent="-377655" algn="l" defTabSz="1510620" rtl="0" eaLnBrk="1" latinLnBrk="0" hangingPunct="1">
        <a:spcBef>
          <a:spcPct val="20000"/>
        </a:spcBef>
        <a:buFont typeface="Arial" pitchFamily="34" charset="0"/>
        <a:buChar char="•"/>
        <a:defRPr sz="3994" kern="1200">
          <a:solidFill>
            <a:schemeClr val="tx1"/>
          </a:solidFill>
          <a:latin typeface="+mn-lt"/>
          <a:ea typeface="+mn-ea"/>
          <a:cs typeface="+mn-cs"/>
        </a:defRPr>
      </a:lvl3pPr>
      <a:lvl4pPr marL="2643586" indent="-377655" algn="l" defTabSz="1510620" rtl="0" eaLnBrk="1" latinLnBrk="0" hangingPunct="1">
        <a:spcBef>
          <a:spcPct val="20000"/>
        </a:spcBef>
        <a:buFont typeface="Arial" pitchFamily="34" charset="0"/>
        <a:buChar char="–"/>
        <a:defRPr sz="3277" kern="1200">
          <a:solidFill>
            <a:schemeClr val="tx1"/>
          </a:solidFill>
          <a:latin typeface="+mn-lt"/>
          <a:ea typeface="+mn-ea"/>
          <a:cs typeface="+mn-cs"/>
        </a:defRPr>
      </a:lvl4pPr>
      <a:lvl5pPr marL="3398896" indent="-377655" algn="l" defTabSz="1510620" rtl="0" eaLnBrk="1" latinLnBrk="0" hangingPunct="1">
        <a:spcBef>
          <a:spcPct val="20000"/>
        </a:spcBef>
        <a:buFont typeface="Arial" pitchFamily="34" charset="0"/>
        <a:buChar char="»"/>
        <a:defRPr sz="3277" kern="1200">
          <a:solidFill>
            <a:schemeClr val="tx1"/>
          </a:solidFill>
          <a:latin typeface="+mn-lt"/>
          <a:ea typeface="+mn-ea"/>
          <a:cs typeface="+mn-cs"/>
        </a:defRPr>
      </a:lvl5pPr>
      <a:lvl6pPr marL="4154206" indent="-377655" algn="l" defTabSz="1510620" rtl="0" eaLnBrk="1" latinLnBrk="0" hangingPunct="1">
        <a:spcBef>
          <a:spcPct val="20000"/>
        </a:spcBef>
        <a:buFont typeface="Arial" pitchFamily="34" charset="0"/>
        <a:buChar char="•"/>
        <a:defRPr sz="3277" kern="1200">
          <a:solidFill>
            <a:schemeClr val="tx1"/>
          </a:solidFill>
          <a:latin typeface="+mn-lt"/>
          <a:ea typeface="+mn-ea"/>
          <a:cs typeface="+mn-cs"/>
        </a:defRPr>
      </a:lvl6pPr>
      <a:lvl7pPr marL="4909516" indent="-377655" algn="l" defTabSz="1510620" rtl="0" eaLnBrk="1" latinLnBrk="0" hangingPunct="1">
        <a:spcBef>
          <a:spcPct val="20000"/>
        </a:spcBef>
        <a:buFont typeface="Arial" pitchFamily="34" charset="0"/>
        <a:buChar char="•"/>
        <a:defRPr sz="3277" kern="1200">
          <a:solidFill>
            <a:schemeClr val="tx1"/>
          </a:solidFill>
          <a:latin typeface="+mn-lt"/>
          <a:ea typeface="+mn-ea"/>
          <a:cs typeface="+mn-cs"/>
        </a:defRPr>
      </a:lvl7pPr>
      <a:lvl8pPr marL="5664827" indent="-377655" algn="l" defTabSz="1510620" rtl="0" eaLnBrk="1" latinLnBrk="0" hangingPunct="1">
        <a:spcBef>
          <a:spcPct val="20000"/>
        </a:spcBef>
        <a:buFont typeface="Arial" pitchFamily="34" charset="0"/>
        <a:buChar char="•"/>
        <a:defRPr sz="3277" kern="1200">
          <a:solidFill>
            <a:schemeClr val="tx1"/>
          </a:solidFill>
          <a:latin typeface="+mn-lt"/>
          <a:ea typeface="+mn-ea"/>
          <a:cs typeface="+mn-cs"/>
        </a:defRPr>
      </a:lvl8pPr>
      <a:lvl9pPr marL="6420137" indent="-377655" algn="l" defTabSz="1510620" rtl="0" eaLnBrk="1" latinLnBrk="0" hangingPunct="1">
        <a:spcBef>
          <a:spcPct val="20000"/>
        </a:spcBef>
        <a:buFont typeface="Arial" pitchFamily="34" charset="0"/>
        <a:buChar char="•"/>
        <a:defRPr sz="32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062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1pPr>
      <a:lvl2pPr marL="755311" algn="l" defTabSz="151062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2pPr>
      <a:lvl3pPr marL="1510620" algn="l" defTabSz="151062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3pPr>
      <a:lvl4pPr marL="2265931" algn="l" defTabSz="151062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4pPr>
      <a:lvl5pPr marL="3021240" algn="l" defTabSz="151062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5pPr>
      <a:lvl6pPr marL="3776551" algn="l" defTabSz="151062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6pPr>
      <a:lvl7pPr marL="4531862" algn="l" defTabSz="151062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7pPr>
      <a:lvl8pPr marL="5287171" algn="l" defTabSz="151062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8pPr>
      <a:lvl9pPr marL="6042482" algn="l" defTabSz="151062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-872628" y="9266593"/>
            <a:ext cx="9365091" cy="154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a-IR" sz="1331" dirty="0">
              <a:cs typeface="B Nazanin" pitchFamily="2" charset="-78"/>
            </a:endParaRPr>
          </a:p>
          <a:p>
            <a:pPr algn="r"/>
            <a:endParaRPr lang="fa-IR" sz="1331" b="1" dirty="0">
              <a:cs typeface="B Nazanin" pitchFamily="2" charset="-78"/>
            </a:endParaRPr>
          </a:p>
          <a:p>
            <a:pPr algn="r"/>
            <a:endParaRPr lang="fa-IR" sz="1331" b="1" dirty="0">
              <a:cs typeface="B Nazanin" pitchFamily="2" charset="-78"/>
            </a:endParaRPr>
          </a:p>
          <a:p>
            <a:pPr algn="r"/>
            <a:endParaRPr lang="fa-IR" sz="1331" b="1" dirty="0">
              <a:cs typeface="B Nazanin" pitchFamily="2" charset="-78"/>
            </a:endParaRPr>
          </a:p>
          <a:p>
            <a:pPr algn="r"/>
            <a:endParaRPr lang="fa-IR" sz="1331" b="1" dirty="0">
              <a:cs typeface="B Nazanin" pitchFamily="2" charset="-78"/>
            </a:endParaRPr>
          </a:p>
          <a:p>
            <a:pPr algn="r"/>
            <a:endParaRPr lang="fa-IR" sz="1331" b="1" dirty="0">
              <a:cs typeface="B Nazanin" pitchFamily="2" charset="-78"/>
            </a:endParaRPr>
          </a:p>
          <a:p>
            <a:pPr algn="r"/>
            <a:endParaRPr lang="en-US" sz="1229" dirty="0">
              <a:cs typeface="B Nazanin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961630" y="-2675620"/>
            <a:ext cx="189197" cy="38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51" tIns="46825" rIns="93651" bIns="46825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936528" rtl="1" fontAlgn="base">
              <a:spcBef>
                <a:spcPct val="0"/>
              </a:spcBef>
              <a:spcAft>
                <a:spcPct val="0"/>
              </a:spcAft>
            </a:pPr>
            <a:endParaRPr lang="ar-SA" sz="18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1961630" y="-2675620"/>
            <a:ext cx="189197" cy="38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51" tIns="46825" rIns="93651" bIns="46825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936528" rtl="1" fontAlgn="base">
              <a:spcBef>
                <a:spcPct val="0"/>
              </a:spcBef>
              <a:spcAft>
                <a:spcPct val="0"/>
              </a:spcAft>
            </a:pPr>
            <a:endParaRPr lang="ar-SA" sz="18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1961629" y="-2674274"/>
            <a:ext cx="230175" cy="27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51" tIns="46825" rIns="93651" bIns="46825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936528" rtl="1" fontAlgn="base">
              <a:spcBef>
                <a:spcPct val="0"/>
              </a:spcBef>
              <a:spcAft>
                <a:spcPct val="0"/>
              </a:spcAft>
            </a:pPr>
            <a:r>
              <a:rPr lang="ar-SA" sz="1127" dirty="0">
                <a:latin typeface="BCompsetBold" charset="-78"/>
                <a:ea typeface="Times New Roman" pitchFamily="18" charset="0"/>
                <a:cs typeface="B Nazanin" pitchFamily="2" charset="-78"/>
              </a:rPr>
              <a:t>)</a:t>
            </a:r>
            <a:endParaRPr lang="ar-SA" sz="18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-1961630" y="-2675620"/>
            <a:ext cx="189197" cy="38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51" tIns="46825" rIns="93651" bIns="46825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936528" rtl="1" fontAlgn="base">
              <a:spcBef>
                <a:spcPct val="0"/>
              </a:spcBef>
              <a:spcAft>
                <a:spcPct val="0"/>
              </a:spcAft>
            </a:pPr>
            <a:endParaRPr lang="ar-SA" sz="18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1961630" y="-2675620"/>
            <a:ext cx="189197" cy="38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51" tIns="46825" rIns="93651" bIns="46825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936528" rtl="1" fontAlgn="base">
              <a:spcBef>
                <a:spcPct val="0"/>
              </a:spcBef>
              <a:spcAft>
                <a:spcPct val="0"/>
              </a:spcAft>
            </a:pPr>
            <a:endParaRPr lang="ar-SA" sz="18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1961630" y="-2675620"/>
            <a:ext cx="189197" cy="38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51" tIns="46825" rIns="93651" bIns="46825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936528" rtl="1" fontAlgn="base">
              <a:spcBef>
                <a:spcPct val="0"/>
              </a:spcBef>
              <a:spcAft>
                <a:spcPct val="0"/>
              </a:spcAft>
            </a:pPr>
            <a:endParaRPr lang="ar-SA" sz="1844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B6F42C-CBA8-C02B-E3DF-B086028C1B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18" y="0"/>
            <a:ext cx="7558636" cy="10691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1611" y="3969604"/>
            <a:ext cx="6536229" cy="2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1200" dirty="0">
                <a:cs typeface="B Nazanin" pitchFamily="2" charset="-78"/>
              </a:rPr>
              <a:t>مقدمه مقاله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453" y="2681610"/>
            <a:ext cx="6344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dirty="0">
                <a:cs typeface="B Titr" panose="00000700000000000000" pitchFamily="2" charset="-78"/>
              </a:rPr>
              <a:t>عنوان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55532" y="3124181"/>
            <a:ext cx="7023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>
                <a:cs typeface="B Titr" panose="00000700000000000000" pitchFamily="2" charset="-78"/>
              </a:rPr>
              <a:t>نام نویسنده</a:t>
            </a:r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4724E4-D4BA-031D-F293-6D02CF4E5137}"/>
              </a:ext>
            </a:extLst>
          </p:cNvPr>
          <p:cNvSpPr txBox="1"/>
          <p:nvPr/>
        </p:nvSpPr>
        <p:spPr>
          <a:xfrm>
            <a:off x="491611" y="5302265"/>
            <a:ext cx="6536229" cy="2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1200" dirty="0">
                <a:cs typeface="B Nazanin" pitchFamily="2" charset="-78"/>
              </a:rPr>
              <a:t>متن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DD9CB8-C857-8E9A-34F8-8A2FD3F7B82F}"/>
              </a:ext>
            </a:extLst>
          </p:cNvPr>
          <p:cNvSpPr txBox="1"/>
          <p:nvPr/>
        </p:nvSpPr>
        <p:spPr>
          <a:xfrm>
            <a:off x="491611" y="6634927"/>
            <a:ext cx="6536229" cy="2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1200" dirty="0">
                <a:cs typeface="B Nazanin" pitchFamily="2" charset="-78"/>
              </a:rPr>
              <a:t>متن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7857A7-C6D5-373E-B6E3-F580FB155EC8}"/>
              </a:ext>
            </a:extLst>
          </p:cNvPr>
          <p:cNvSpPr txBox="1"/>
          <p:nvPr/>
        </p:nvSpPr>
        <p:spPr>
          <a:xfrm>
            <a:off x="491610" y="7967589"/>
            <a:ext cx="6536229" cy="2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1200" dirty="0">
                <a:cs typeface="B Nazanin" pitchFamily="2" charset="-78"/>
              </a:rPr>
              <a:t>متن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E7AD4D-21C8-E98C-9347-1FB2A6A4774D}"/>
              </a:ext>
            </a:extLst>
          </p:cNvPr>
          <p:cNvSpPr txBox="1"/>
          <p:nvPr/>
        </p:nvSpPr>
        <p:spPr>
          <a:xfrm>
            <a:off x="486558" y="9412012"/>
            <a:ext cx="6536229" cy="2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1200" dirty="0">
                <a:cs typeface="B Nazanin" pitchFamily="2" charset="-78"/>
              </a:rPr>
              <a:t>متن</a:t>
            </a:r>
            <a:endParaRPr lang="en-US" sz="1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777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BCompsetBold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SpeeD</dc:creator>
  <cp:lastModifiedBy>Bahman</cp:lastModifiedBy>
  <cp:revision>19</cp:revision>
  <dcterms:created xsi:type="dcterms:W3CDTF">2018-09-07T20:47:10Z</dcterms:created>
  <dcterms:modified xsi:type="dcterms:W3CDTF">2024-02-10T19:02:15Z</dcterms:modified>
</cp:coreProperties>
</file>